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741" r:id="rId2"/>
  </p:sldMasterIdLst>
  <p:notesMasterIdLst>
    <p:notesMasterId r:id="rId45"/>
  </p:notesMasterIdLst>
  <p:sldIdLst>
    <p:sldId id="363" r:id="rId3"/>
    <p:sldId id="317" r:id="rId4"/>
    <p:sldId id="318" r:id="rId5"/>
    <p:sldId id="260" r:id="rId6"/>
    <p:sldId id="365" r:id="rId7"/>
    <p:sldId id="322" r:id="rId8"/>
    <p:sldId id="268" r:id="rId9"/>
    <p:sldId id="271" r:id="rId10"/>
    <p:sldId id="273" r:id="rId11"/>
    <p:sldId id="276" r:id="rId12"/>
    <p:sldId id="325" r:id="rId13"/>
    <p:sldId id="278" r:id="rId14"/>
    <p:sldId id="279" r:id="rId15"/>
    <p:sldId id="330" r:id="rId16"/>
    <p:sldId id="281" r:id="rId17"/>
    <p:sldId id="331" r:id="rId18"/>
    <p:sldId id="285" r:id="rId19"/>
    <p:sldId id="286" r:id="rId20"/>
    <p:sldId id="332" r:id="rId21"/>
    <p:sldId id="287" r:id="rId22"/>
    <p:sldId id="335" r:id="rId23"/>
    <p:sldId id="367" r:id="rId24"/>
    <p:sldId id="291" r:id="rId25"/>
    <p:sldId id="292" r:id="rId26"/>
    <p:sldId id="294" r:id="rId27"/>
    <p:sldId id="295" r:id="rId28"/>
    <p:sldId id="296" r:id="rId29"/>
    <p:sldId id="297" r:id="rId30"/>
    <p:sldId id="314" r:id="rId31"/>
    <p:sldId id="366" r:id="rId32"/>
    <p:sldId id="299" r:id="rId33"/>
    <p:sldId id="373" r:id="rId34"/>
    <p:sldId id="374" r:id="rId35"/>
    <p:sldId id="375" r:id="rId36"/>
    <p:sldId id="376" r:id="rId37"/>
    <p:sldId id="377" r:id="rId38"/>
    <p:sldId id="378" r:id="rId39"/>
    <p:sldId id="379" r:id="rId40"/>
    <p:sldId id="307" r:id="rId41"/>
    <p:sldId id="308" r:id="rId42"/>
    <p:sldId id="310" r:id="rId43"/>
    <p:sldId id="370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2992" autoAdjust="0"/>
  </p:normalViewPr>
  <p:slideViewPr>
    <p:cSldViewPr>
      <p:cViewPr varScale="1">
        <p:scale>
          <a:sx n="53" d="100"/>
          <a:sy n="53" d="100"/>
        </p:scale>
        <p:origin x="18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AC976C-F751-FC48-82B2-F978B8BA58B4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E89C6D-0493-B041-A2EE-3F8E8A3338E8}">
      <dgm:prSet phldrT="[Text]"/>
      <dgm:spPr>
        <a:solidFill>
          <a:schemeClr val="accent2"/>
        </a:solidFill>
        <a:effectLst>
          <a:softEdge rad="50800"/>
        </a:effectLst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Human readable</a:t>
          </a:r>
          <a:endParaRPr lang="en-US" dirty="0">
            <a:solidFill>
              <a:schemeClr val="tx1"/>
            </a:solidFill>
          </a:endParaRPr>
        </a:p>
      </dgm:t>
    </dgm:pt>
    <dgm:pt modelId="{C14749A3-2BF9-A244-BA9A-E18CDCE78CA8}" type="parTrans" cxnId="{A8E9FD0C-E14B-E64E-B0AF-E93A10D8CF35}">
      <dgm:prSet/>
      <dgm:spPr/>
      <dgm:t>
        <a:bodyPr/>
        <a:lstStyle/>
        <a:p>
          <a:endParaRPr lang="en-US"/>
        </a:p>
      </dgm:t>
    </dgm:pt>
    <dgm:pt modelId="{13AEBB9C-E04E-2844-9487-E19B1AA537B3}" type="sibTrans" cxnId="{A8E9FD0C-E14B-E64E-B0AF-E93A10D8CF35}">
      <dgm:prSet/>
      <dgm:spPr/>
      <dgm:t>
        <a:bodyPr/>
        <a:lstStyle/>
        <a:p>
          <a:endParaRPr lang="en-US"/>
        </a:p>
      </dgm:t>
    </dgm:pt>
    <dgm:pt modelId="{6D0E48FC-8858-6B4C-8521-BB8B60EC9D98}">
      <dgm:prSet phldrT="[Text]"/>
      <dgm:spPr>
        <a:solidFill>
          <a:schemeClr val="accent2"/>
        </a:solidFill>
        <a:effectLst>
          <a:softEdge rad="50800"/>
        </a:effectLst>
      </dgm:spPr>
      <dgm:t>
        <a:bodyPr/>
        <a:lstStyle/>
        <a:p>
          <a:r>
            <a:rPr lang="en-NZ" b="1" dirty="0">
              <a:solidFill>
                <a:schemeClr val="tx1"/>
              </a:solidFill>
            </a:rPr>
            <a:t>Machine readable</a:t>
          </a:r>
          <a:endParaRPr lang="en-US" dirty="0">
            <a:solidFill>
              <a:schemeClr val="tx1"/>
            </a:solidFill>
          </a:endParaRPr>
        </a:p>
      </dgm:t>
    </dgm:pt>
    <dgm:pt modelId="{3E8C3210-F260-2841-A91B-722B01A7D83B}" type="parTrans" cxnId="{26E06D3E-16A6-D540-9E3F-A26CACDFE1AC}">
      <dgm:prSet/>
      <dgm:spPr/>
      <dgm:t>
        <a:bodyPr/>
        <a:lstStyle/>
        <a:p>
          <a:endParaRPr lang="en-US"/>
        </a:p>
      </dgm:t>
    </dgm:pt>
    <dgm:pt modelId="{B6015B51-2745-3B40-B29C-9320C7803080}" type="sibTrans" cxnId="{26E06D3E-16A6-D540-9E3F-A26CACDFE1AC}">
      <dgm:prSet/>
      <dgm:spPr/>
      <dgm:t>
        <a:bodyPr/>
        <a:lstStyle/>
        <a:p>
          <a:endParaRPr lang="en-US"/>
        </a:p>
      </dgm:t>
    </dgm:pt>
    <dgm:pt modelId="{D146F49B-BDBE-2241-88FC-3341D4564524}">
      <dgm:prSet phldrT="[Text]"/>
      <dgm:spPr>
        <a:solidFill>
          <a:schemeClr val="accent2"/>
        </a:solidFill>
        <a:effectLst>
          <a:softEdge rad="50800"/>
        </a:effectLst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Communication</a:t>
          </a:r>
          <a:endParaRPr lang="en-US" dirty="0">
            <a:solidFill>
              <a:schemeClr val="tx1"/>
            </a:solidFill>
          </a:endParaRPr>
        </a:p>
      </dgm:t>
    </dgm:pt>
    <dgm:pt modelId="{1B9A31DB-E9B0-3840-B15B-3C2EBC140743}" type="parTrans" cxnId="{CC6D7F40-B0CA-7B48-A244-48C3133FC06B}">
      <dgm:prSet/>
      <dgm:spPr/>
      <dgm:t>
        <a:bodyPr/>
        <a:lstStyle/>
        <a:p>
          <a:endParaRPr lang="en-US"/>
        </a:p>
      </dgm:t>
    </dgm:pt>
    <dgm:pt modelId="{614ABAF2-CD0F-8047-8149-1548C3397402}" type="sibTrans" cxnId="{CC6D7F40-B0CA-7B48-A244-48C3133FC06B}">
      <dgm:prSet/>
      <dgm:spPr/>
      <dgm:t>
        <a:bodyPr/>
        <a:lstStyle/>
        <a:p>
          <a:endParaRPr lang="en-US"/>
        </a:p>
      </dgm:t>
    </dgm:pt>
    <dgm:pt modelId="{8949F803-F94A-1842-B39D-99A859DAE223}">
      <dgm:prSet/>
      <dgm:spPr/>
      <dgm:t>
        <a:bodyPr/>
        <a:lstStyle/>
        <a:p>
          <a:r>
            <a:rPr lang="en-US" dirty="0"/>
            <a:t>suitable for communicating with the computer user</a:t>
          </a:r>
        </a:p>
      </dgm:t>
    </dgm:pt>
    <dgm:pt modelId="{E1AAAC86-EF19-2240-BA86-A2C9B10432BF}" type="parTrans" cxnId="{EDD8E308-0207-E04F-AD30-603D151F3D1F}">
      <dgm:prSet/>
      <dgm:spPr/>
      <dgm:t>
        <a:bodyPr/>
        <a:lstStyle/>
        <a:p>
          <a:endParaRPr lang="en-US"/>
        </a:p>
      </dgm:t>
    </dgm:pt>
    <dgm:pt modelId="{D3726F36-8623-FC41-8F51-BE0C9D806DCE}" type="sibTrans" cxnId="{EDD8E308-0207-E04F-AD30-603D151F3D1F}">
      <dgm:prSet/>
      <dgm:spPr/>
      <dgm:t>
        <a:bodyPr/>
        <a:lstStyle/>
        <a:p>
          <a:endParaRPr lang="en-US"/>
        </a:p>
      </dgm:t>
    </dgm:pt>
    <dgm:pt modelId="{3D0C69D6-548C-2641-9310-18F0482A1123}">
      <dgm:prSet/>
      <dgm:spPr/>
      <dgm:t>
        <a:bodyPr/>
        <a:lstStyle/>
        <a:p>
          <a:r>
            <a:rPr lang="en-US" dirty="0"/>
            <a:t>printers, terminals, video display, keyboard, mouse</a:t>
          </a:r>
        </a:p>
      </dgm:t>
    </dgm:pt>
    <dgm:pt modelId="{9C130145-EA52-A349-9E9F-061FAA10E4D3}" type="parTrans" cxnId="{ABAE6EE0-0474-EB47-9368-B830EE8FEA8D}">
      <dgm:prSet/>
      <dgm:spPr/>
      <dgm:t>
        <a:bodyPr/>
        <a:lstStyle/>
        <a:p>
          <a:endParaRPr lang="en-US"/>
        </a:p>
      </dgm:t>
    </dgm:pt>
    <dgm:pt modelId="{5526B0D0-4955-4C4D-B5F3-5D00B3ECC35E}" type="sibTrans" cxnId="{ABAE6EE0-0474-EB47-9368-B830EE8FEA8D}">
      <dgm:prSet/>
      <dgm:spPr/>
      <dgm:t>
        <a:bodyPr/>
        <a:lstStyle/>
        <a:p>
          <a:endParaRPr lang="en-US"/>
        </a:p>
      </dgm:t>
    </dgm:pt>
    <dgm:pt modelId="{EDC75140-C643-1E42-9DC8-F65DED235457}">
      <dgm:prSet/>
      <dgm:spPr/>
      <dgm:t>
        <a:bodyPr/>
        <a:lstStyle/>
        <a:p>
          <a:r>
            <a:rPr lang="en-NZ" dirty="0"/>
            <a:t>suitable for communicating with electronic equipment</a:t>
          </a:r>
        </a:p>
      </dgm:t>
    </dgm:pt>
    <dgm:pt modelId="{90C4588F-9726-C245-B92E-81869AE38735}" type="parTrans" cxnId="{7A0330AA-0872-9641-A6B6-9AC7BCB333C5}">
      <dgm:prSet/>
      <dgm:spPr/>
      <dgm:t>
        <a:bodyPr/>
        <a:lstStyle/>
        <a:p>
          <a:endParaRPr lang="en-US"/>
        </a:p>
      </dgm:t>
    </dgm:pt>
    <dgm:pt modelId="{B66CAB93-EAEA-E446-817B-4671B39A027B}" type="sibTrans" cxnId="{7A0330AA-0872-9641-A6B6-9AC7BCB333C5}">
      <dgm:prSet/>
      <dgm:spPr/>
      <dgm:t>
        <a:bodyPr/>
        <a:lstStyle/>
        <a:p>
          <a:endParaRPr lang="en-US"/>
        </a:p>
      </dgm:t>
    </dgm:pt>
    <dgm:pt modelId="{E0FA14F6-72EE-3D44-B061-13029ECF0B9E}">
      <dgm:prSet/>
      <dgm:spPr/>
      <dgm:t>
        <a:bodyPr/>
        <a:lstStyle/>
        <a:p>
          <a:r>
            <a:rPr lang="en-NZ"/>
            <a:t>disk drives, USB keys, sensors, controllers</a:t>
          </a:r>
          <a:endParaRPr lang="en-NZ" dirty="0"/>
        </a:p>
      </dgm:t>
    </dgm:pt>
    <dgm:pt modelId="{4EBA88F7-41E3-6C46-AF84-4B230EB2A56D}" type="parTrans" cxnId="{238C094E-8927-864D-BEDE-F00CF20802E1}">
      <dgm:prSet/>
      <dgm:spPr/>
      <dgm:t>
        <a:bodyPr/>
        <a:lstStyle/>
        <a:p>
          <a:endParaRPr lang="en-US"/>
        </a:p>
      </dgm:t>
    </dgm:pt>
    <dgm:pt modelId="{3A6D5C9B-341E-0042-857F-D496CF01E542}" type="sibTrans" cxnId="{238C094E-8927-864D-BEDE-F00CF20802E1}">
      <dgm:prSet/>
      <dgm:spPr/>
      <dgm:t>
        <a:bodyPr/>
        <a:lstStyle/>
        <a:p>
          <a:endParaRPr lang="en-US"/>
        </a:p>
      </dgm:t>
    </dgm:pt>
    <dgm:pt modelId="{CB4D711B-C0BA-E443-8661-FDB92E943306}">
      <dgm:prSet/>
      <dgm:spPr/>
      <dgm:t>
        <a:bodyPr/>
        <a:lstStyle/>
        <a:p>
          <a:r>
            <a:rPr lang="en-US"/>
            <a:t>suitable for communicating with remote devices</a:t>
          </a:r>
          <a:endParaRPr lang="en-US" dirty="0"/>
        </a:p>
      </dgm:t>
    </dgm:pt>
    <dgm:pt modelId="{E9CD0342-F77A-3A43-8C1D-37E547835037}" type="parTrans" cxnId="{9AB93F35-C2DE-AC4C-BA0E-DD511D942CFF}">
      <dgm:prSet/>
      <dgm:spPr/>
      <dgm:t>
        <a:bodyPr/>
        <a:lstStyle/>
        <a:p>
          <a:endParaRPr lang="en-US"/>
        </a:p>
      </dgm:t>
    </dgm:pt>
    <dgm:pt modelId="{DBD6B8FC-B83E-0340-94E7-4544D29405CD}" type="sibTrans" cxnId="{9AB93F35-C2DE-AC4C-BA0E-DD511D942CFF}">
      <dgm:prSet/>
      <dgm:spPr/>
      <dgm:t>
        <a:bodyPr/>
        <a:lstStyle/>
        <a:p>
          <a:endParaRPr lang="en-US"/>
        </a:p>
      </dgm:t>
    </dgm:pt>
    <dgm:pt modelId="{316C6C9C-21F2-0B42-AC69-460245A64D99}">
      <dgm:prSet/>
      <dgm:spPr/>
      <dgm:t>
        <a:bodyPr/>
        <a:lstStyle/>
        <a:p>
          <a:r>
            <a:rPr lang="en-US"/>
            <a:t>modems, digital line drivers</a:t>
          </a:r>
          <a:endParaRPr lang="en-US" dirty="0"/>
        </a:p>
      </dgm:t>
    </dgm:pt>
    <dgm:pt modelId="{18B263FB-2FD4-ED43-BB1F-43E47F075405}" type="parTrans" cxnId="{2362B3C1-CBDF-8348-84B1-0D10E3CC4ADB}">
      <dgm:prSet/>
      <dgm:spPr/>
      <dgm:t>
        <a:bodyPr/>
        <a:lstStyle/>
        <a:p>
          <a:endParaRPr lang="en-US"/>
        </a:p>
      </dgm:t>
    </dgm:pt>
    <dgm:pt modelId="{9CEAB826-A463-164C-9C9B-9496AF8A3F09}" type="sibTrans" cxnId="{2362B3C1-CBDF-8348-84B1-0D10E3CC4ADB}">
      <dgm:prSet/>
      <dgm:spPr/>
      <dgm:t>
        <a:bodyPr/>
        <a:lstStyle/>
        <a:p>
          <a:endParaRPr lang="en-US"/>
        </a:p>
      </dgm:t>
    </dgm:pt>
    <dgm:pt modelId="{49D68194-88F4-E442-95D4-F35DAF013834}" type="pres">
      <dgm:prSet presAssocID="{AFAC976C-F751-FC48-82B2-F978B8BA58B4}" presName="linear" presStyleCnt="0">
        <dgm:presLayoutVars>
          <dgm:dir/>
          <dgm:animLvl val="lvl"/>
          <dgm:resizeHandles val="exact"/>
        </dgm:presLayoutVars>
      </dgm:prSet>
      <dgm:spPr/>
    </dgm:pt>
    <dgm:pt modelId="{FED9D3AF-2805-4F4A-9FBF-B5C2B2D3068A}" type="pres">
      <dgm:prSet presAssocID="{0DE89C6D-0493-B041-A2EE-3F8E8A3338E8}" presName="parentLin" presStyleCnt="0"/>
      <dgm:spPr/>
    </dgm:pt>
    <dgm:pt modelId="{4606453E-3D64-AA4D-9155-B05018665D6B}" type="pres">
      <dgm:prSet presAssocID="{0DE89C6D-0493-B041-A2EE-3F8E8A3338E8}" presName="parentLeftMargin" presStyleLbl="node1" presStyleIdx="0" presStyleCnt="3"/>
      <dgm:spPr/>
    </dgm:pt>
    <dgm:pt modelId="{FBB9E506-97C9-A249-8FED-E01C7E14EF65}" type="pres">
      <dgm:prSet presAssocID="{0DE89C6D-0493-B041-A2EE-3F8E8A3338E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89AF488-BB4D-AB40-9343-5F7B8C9FFB20}" type="pres">
      <dgm:prSet presAssocID="{0DE89C6D-0493-B041-A2EE-3F8E8A3338E8}" presName="negativeSpace" presStyleCnt="0"/>
      <dgm:spPr/>
    </dgm:pt>
    <dgm:pt modelId="{B2C9979D-1879-0C4F-8A37-54B31EF240CF}" type="pres">
      <dgm:prSet presAssocID="{0DE89C6D-0493-B041-A2EE-3F8E8A3338E8}" presName="childText" presStyleLbl="conFgAcc1" presStyleIdx="0" presStyleCnt="3">
        <dgm:presLayoutVars>
          <dgm:bulletEnabled val="1"/>
        </dgm:presLayoutVars>
      </dgm:prSet>
      <dgm:spPr/>
    </dgm:pt>
    <dgm:pt modelId="{02C41722-BA73-6D47-993C-DCD8DAE6D9FB}" type="pres">
      <dgm:prSet presAssocID="{13AEBB9C-E04E-2844-9487-E19B1AA537B3}" presName="spaceBetweenRectangles" presStyleCnt="0"/>
      <dgm:spPr/>
    </dgm:pt>
    <dgm:pt modelId="{4D0EE74C-83B9-2344-98DF-06E6DE7E83E2}" type="pres">
      <dgm:prSet presAssocID="{6D0E48FC-8858-6B4C-8521-BB8B60EC9D98}" presName="parentLin" presStyleCnt="0"/>
      <dgm:spPr/>
    </dgm:pt>
    <dgm:pt modelId="{56334DC3-8F3B-3647-A453-B070F48679EF}" type="pres">
      <dgm:prSet presAssocID="{6D0E48FC-8858-6B4C-8521-BB8B60EC9D98}" presName="parentLeftMargin" presStyleLbl="node1" presStyleIdx="0" presStyleCnt="3"/>
      <dgm:spPr/>
    </dgm:pt>
    <dgm:pt modelId="{B3123124-83CF-B944-9DE9-775C9C34CCC6}" type="pres">
      <dgm:prSet presAssocID="{6D0E48FC-8858-6B4C-8521-BB8B60EC9D9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E88FC05-1054-594C-8ADD-0E08F4267900}" type="pres">
      <dgm:prSet presAssocID="{6D0E48FC-8858-6B4C-8521-BB8B60EC9D98}" presName="negativeSpace" presStyleCnt="0"/>
      <dgm:spPr/>
    </dgm:pt>
    <dgm:pt modelId="{6D7049AE-0945-ED43-A96C-FF52F6539C8F}" type="pres">
      <dgm:prSet presAssocID="{6D0E48FC-8858-6B4C-8521-BB8B60EC9D98}" presName="childText" presStyleLbl="conFgAcc1" presStyleIdx="1" presStyleCnt="3">
        <dgm:presLayoutVars>
          <dgm:bulletEnabled val="1"/>
        </dgm:presLayoutVars>
      </dgm:prSet>
      <dgm:spPr/>
    </dgm:pt>
    <dgm:pt modelId="{DE099E1C-FEB1-694A-8484-F16268060BB7}" type="pres">
      <dgm:prSet presAssocID="{B6015B51-2745-3B40-B29C-9320C7803080}" presName="spaceBetweenRectangles" presStyleCnt="0"/>
      <dgm:spPr/>
    </dgm:pt>
    <dgm:pt modelId="{4F317941-0ED6-6B45-81A8-91A176F3D44F}" type="pres">
      <dgm:prSet presAssocID="{D146F49B-BDBE-2241-88FC-3341D4564524}" presName="parentLin" presStyleCnt="0"/>
      <dgm:spPr/>
    </dgm:pt>
    <dgm:pt modelId="{119B175D-FE43-7640-B04B-C75386B5EA9C}" type="pres">
      <dgm:prSet presAssocID="{D146F49B-BDBE-2241-88FC-3341D4564524}" presName="parentLeftMargin" presStyleLbl="node1" presStyleIdx="1" presStyleCnt="3"/>
      <dgm:spPr/>
    </dgm:pt>
    <dgm:pt modelId="{FADD827A-CDD6-4644-BCD4-259123B08226}" type="pres">
      <dgm:prSet presAssocID="{D146F49B-BDBE-2241-88FC-3341D456452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2BE360B-91AF-0543-BB8A-DBC3806210BF}" type="pres">
      <dgm:prSet presAssocID="{D146F49B-BDBE-2241-88FC-3341D4564524}" presName="negativeSpace" presStyleCnt="0"/>
      <dgm:spPr/>
    </dgm:pt>
    <dgm:pt modelId="{296168ED-EAA0-5940-A255-E05A1D713695}" type="pres">
      <dgm:prSet presAssocID="{D146F49B-BDBE-2241-88FC-3341D456452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DD8E308-0207-E04F-AD30-603D151F3D1F}" srcId="{0DE89C6D-0493-B041-A2EE-3F8E8A3338E8}" destId="{8949F803-F94A-1842-B39D-99A859DAE223}" srcOrd="0" destOrd="0" parTransId="{E1AAAC86-EF19-2240-BA86-A2C9B10432BF}" sibTransId="{D3726F36-8623-FC41-8F51-BE0C9D806DCE}"/>
    <dgm:cxn modelId="{A8E9FD0C-E14B-E64E-B0AF-E93A10D8CF35}" srcId="{AFAC976C-F751-FC48-82B2-F978B8BA58B4}" destId="{0DE89C6D-0493-B041-A2EE-3F8E8A3338E8}" srcOrd="0" destOrd="0" parTransId="{C14749A3-2BF9-A244-BA9A-E18CDCE78CA8}" sibTransId="{13AEBB9C-E04E-2844-9487-E19B1AA537B3}"/>
    <dgm:cxn modelId="{E5832710-A6DD-984B-A19B-9DE8F670BDD7}" type="presOf" srcId="{0DE89C6D-0493-B041-A2EE-3F8E8A3338E8}" destId="{4606453E-3D64-AA4D-9155-B05018665D6B}" srcOrd="0" destOrd="0" presId="urn:microsoft.com/office/officeart/2005/8/layout/list1"/>
    <dgm:cxn modelId="{9A064F25-1E35-0D4E-899C-1E229D8F9298}" type="presOf" srcId="{CB4D711B-C0BA-E443-8661-FDB92E943306}" destId="{296168ED-EAA0-5940-A255-E05A1D713695}" srcOrd="0" destOrd="0" presId="urn:microsoft.com/office/officeart/2005/8/layout/list1"/>
    <dgm:cxn modelId="{6CE28A32-9078-6943-B12A-99F603400D55}" type="presOf" srcId="{EDC75140-C643-1E42-9DC8-F65DED235457}" destId="{6D7049AE-0945-ED43-A96C-FF52F6539C8F}" srcOrd="0" destOrd="0" presId="urn:microsoft.com/office/officeart/2005/8/layout/list1"/>
    <dgm:cxn modelId="{9AB93F35-C2DE-AC4C-BA0E-DD511D942CFF}" srcId="{D146F49B-BDBE-2241-88FC-3341D4564524}" destId="{CB4D711B-C0BA-E443-8661-FDB92E943306}" srcOrd="0" destOrd="0" parTransId="{E9CD0342-F77A-3A43-8C1D-37E547835037}" sibTransId="{DBD6B8FC-B83E-0340-94E7-4544D29405CD}"/>
    <dgm:cxn modelId="{FCD6BE39-8EF2-324B-812A-A6784501DC64}" type="presOf" srcId="{E0FA14F6-72EE-3D44-B061-13029ECF0B9E}" destId="{6D7049AE-0945-ED43-A96C-FF52F6539C8F}" srcOrd="0" destOrd="1" presId="urn:microsoft.com/office/officeart/2005/8/layout/list1"/>
    <dgm:cxn modelId="{26E06D3E-16A6-D540-9E3F-A26CACDFE1AC}" srcId="{AFAC976C-F751-FC48-82B2-F978B8BA58B4}" destId="{6D0E48FC-8858-6B4C-8521-BB8B60EC9D98}" srcOrd="1" destOrd="0" parTransId="{3E8C3210-F260-2841-A91B-722B01A7D83B}" sibTransId="{B6015B51-2745-3B40-B29C-9320C7803080}"/>
    <dgm:cxn modelId="{CC6D7F40-B0CA-7B48-A244-48C3133FC06B}" srcId="{AFAC976C-F751-FC48-82B2-F978B8BA58B4}" destId="{D146F49B-BDBE-2241-88FC-3341D4564524}" srcOrd="2" destOrd="0" parTransId="{1B9A31DB-E9B0-3840-B15B-3C2EBC140743}" sibTransId="{614ABAF2-CD0F-8047-8149-1548C3397402}"/>
    <dgm:cxn modelId="{C8B2D841-B332-FA41-B843-DC7A6F6C6CB4}" type="presOf" srcId="{0DE89C6D-0493-B041-A2EE-3F8E8A3338E8}" destId="{FBB9E506-97C9-A249-8FED-E01C7E14EF65}" srcOrd="1" destOrd="0" presId="urn:microsoft.com/office/officeart/2005/8/layout/list1"/>
    <dgm:cxn modelId="{83222A4C-5B3E-E346-9DF5-1AD2D1F95B1B}" type="presOf" srcId="{6D0E48FC-8858-6B4C-8521-BB8B60EC9D98}" destId="{56334DC3-8F3B-3647-A453-B070F48679EF}" srcOrd="0" destOrd="0" presId="urn:microsoft.com/office/officeart/2005/8/layout/list1"/>
    <dgm:cxn modelId="{238C094E-8927-864D-BEDE-F00CF20802E1}" srcId="{6D0E48FC-8858-6B4C-8521-BB8B60EC9D98}" destId="{E0FA14F6-72EE-3D44-B061-13029ECF0B9E}" srcOrd="1" destOrd="0" parTransId="{4EBA88F7-41E3-6C46-AF84-4B230EB2A56D}" sibTransId="{3A6D5C9B-341E-0042-857F-D496CF01E542}"/>
    <dgm:cxn modelId="{3E0EA186-1BF1-4043-A70A-7C340424A65B}" type="presOf" srcId="{AFAC976C-F751-FC48-82B2-F978B8BA58B4}" destId="{49D68194-88F4-E442-95D4-F35DAF013834}" srcOrd="0" destOrd="0" presId="urn:microsoft.com/office/officeart/2005/8/layout/list1"/>
    <dgm:cxn modelId="{5562C495-7260-C845-9318-7990C74F678B}" type="presOf" srcId="{D146F49B-BDBE-2241-88FC-3341D4564524}" destId="{119B175D-FE43-7640-B04B-C75386B5EA9C}" srcOrd="0" destOrd="0" presId="urn:microsoft.com/office/officeart/2005/8/layout/list1"/>
    <dgm:cxn modelId="{92D628A0-C953-E345-B9BA-C6D35FD104CD}" type="presOf" srcId="{3D0C69D6-548C-2641-9310-18F0482A1123}" destId="{B2C9979D-1879-0C4F-8A37-54B31EF240CF}" srcOrd="0" destOrd="1" presId="urn:microsoft.com/office/officeart/2005/8/layout/list1"/>
    <dgm:cxn modelId="{7A0330AA-0872-9641-A6B6-9AC7BCB333C5}" srcId="{6D0E48FC-8858-6B4C-8521-BB8B60EC9D98}" destId="{EDC75140-C643-1E42-9DC8-F65DED235457}" srcOrd="0" destOrd="0" parTransId="{90C4588F-9726-C245-B92E-81869AE38735}" sibTransId="{B66CAB93-EAEA-E446-817B-4671B39A027B}"/>
    <dgm:cxn modelId="{D58488B3-8524-E845-9E5B-207594B474B3}" type="presOf" srcId="{6D0E48FC-8858-6B4C-8521-BB8B60EC9D98}" destId="{B3123124-83CF-B944-9DE9-775C9C34CCC6}" srcOrd="1" destOrd="0" presId="urn:microsoft.com/office/officeart/2005/8/layout/list1"/>
    <dgm:cxn modelId="{CFB79ABF-44CD-604C-B3DA-B82024C173D0}" type="presOf" srcId="{D146F49B-BDBE-2241-88FC-3341D4564524}" destId="{FADD827A-CDD6-4644-BCD4-259123B08226}" srcOrd="1" destOrd="0" presId="urn:microsoft.com/office/officeart/2005/8/layout/list1"/>
    <dgm:cxn modelId="{2362B3C1-CBDF-8348-84B1-0D10E3CC4ADB}" srcId="{D146F49B-BDBE-2241-88FC-3341D4564524}" destId="{316C6C9C-21F2-0B42-AC69-460245A64D99}" srcOrd="1" destOrd="0" parTransId="{18B263FB-2FD4-ED43-BB1F-43E47F075405}" sibTransId="{9CEAB826-A463-164C-9C9B-9496AF8A3F09}"/>
    <dgm:cxn modelId="{F17791D7-A77E-8549-8B0D-1CF1B17FEE03}" type="presOf" srcId="{316C6C9C-21F2-0B42-AC69-460245A64D99}" destId="{296168ED-EAA0-5940-A255-E05A1D713695}" srcOrd="0" destOrd="1" presId="urn:microsoft.com/office/officeart/2005/8/layout/list1"/>
    <dgm:cxn modelId="{ABAE6EE0-0474-EB47-9368-B830EE8FEA8D}" srcId="{0DE89C6D-0493-B041-A2EE-3F8E8A3338E8}" destId="{3D0C69D6-548C-2641-9310-18F0482A1123}" srcOrd="1" destOrd="0" parTransId="{9C130145-EA52-A349-9E9F-061FAA10E4D3}" sibTransId="{5526B0D0-4955-4C4D-B5F3-5D00B3ECC35E}"/>
    <dgm:cxn modelId="{C70110FA-1FA2-F349-9F3B-0861AABC297A}" type="presOf" srcId="{8949F803-F94A-1842-B39D-99A859DAE223}" destId="{B2C9979D-1879-0C4F-8A37-54B31EF240CF}" srcOrd="0" destOrd="0" presId="urn:microsoft.com/office/officeart/2005/8/layout/list1"/>
    <dgm:cxn modelId="{DF850F1C-79C0-A747-9504-D51D300AEFEA}" type="presParOf" srcId="{49D68194-88F4-E442-95D4-F35DAF013834}" destId="{FED9D3AF-2805-4F4A-9FBF-B5C2B2D3068A}" srcOrd="0" destOrd="0" presId="urn:microsoft.com/office/officeart/2005/8/layout/list1"/>
    <dgm:cxn modelId="{E64CD705-1B6B-7C4C-A89C-0FE46EFB03A8}" type="presParOf" srcId="{FED9D3AF-2805-4F4A-9FBF-B5C2B2D3068A}" destId="{4606453E-3D64-AA4D-9155-B05018665D6B}" srcOrd="0" destOrd="0" presId="urn:microsoft.com/office/officeart/2005/8/layout/list1"/>
    <dgm:cxn modelId="{EF494ABE-0F89-494C-803A-2794DE52905E}" type="presParOf" srcId="{FED9D3AF-2805-4F4A-9FBF-B5C2B2D3068A}" destId="{FBB9E506-97C9-A249-8FED-E01C7E14EF65}" srcOrd="1" destOrd="0" presId="urn:microsoft.com/office/officeart/2005/8/layout/list1"/>
    <dgm:cxn modelId="{7C818739-B449-7A48-898C-A85D92109987}" type="presParOf" srcId="{49D68194-88F4-E442-95D4-F35DAF013834}" destId="{489AF488-BB4D-AB40-9343-5F7B8C9FFB20}" srcOrd="1" destOrd="0" presId="urn:microsoft.com/office/officeart/2005/8/layout/list1"/>
    <dgm:cxn modelId="{BAF46D95-708C-1D48-854E-E1620F052E44}" type="presParOf" srcId="{49D68194-88F4-E442-95D4-F35DAF013834}" destId="{B2C9979D-1879-0C4F-8A37-54B31EF240CF}" srcOrd="2" destOrd="0" presId="urn:microsoft.com/office/officeart/2005/8/layout/list1"/>
    <dgm:cxn modelId="{DC25440B-EDBA-DF4F-87CA-582A6EB7A687}" type="presParOf" srcId="{49D68194-88F4-E442-95D4-F35DAF013834}" destId="{02C41722-BA73-6D47-993C-DCD8DAE6D9FB}" srcOrd="3" destOrd="0" presId="urn:microsoft.com/office/officeart/2005/8/layout/list1"/>
    <dgm:cxn modelId="{B54913AC-FDB5-EB4E-8DD7-0FD2C36697AE}" type="presParOf" srcId="{49D68194-88F4-E442-95D4-F35DAF013834}" destId="{4D0EE74C-83B9-2344-98DF-06E6DE7E83E2}" srcOrd="4" destOrd="0" presId="urn:microsoft.com/office/officeart/2005/8/layout/list1"/>
    <dgm:cxn modelId="{B4FCF5C4-2A4A-1541-839C-843F50F138DB}" type="presParOf" srcId="{4D0EE74C-83B9-2344-98DF-06E6DE7E83E2}" destId="{56334DC3-8F3B-3647-A453-B070F48679EF}" srcOrd="0" destOrd="0" presId="urn:microsoft.com/office/officeart/2005/8/layout/list1"/>
    <dgm:cxn modelId="{B90ED364-ED12-804E-B8BD-9AE8A41F4014}" type="presParOf" srcId="{4D0EE74C-83B9-2344-98DF-06E6DE7E83E2}" destId="{B3123124-83CF-B944-9DE9-775C9C34CCC6}" srcOrd="1" destOrd="0" presId="urn:microsoft.com/office/officeart/2005/8/layout/list1"/>
    <dgm:cxn modelId="{46703555-23C3-3C4C-84E2-4ACF5483F388}" type="presParOf" srcId="{49D68194-88F4-E442-95D4-F35DAF013834}" destId="{DE88FC05-1054-594C-8ADD-0E08F4267900}" srcOrd="5" destOrd="0" presId="urn:microsoft.com/office/officeart/2005/8/layout/list1"/>
    <dgm:cxn modelId="{7F37B5FF-4321-184D-84D7-113F85B8C760}" type="presParOf" srcId="{49D68194-88F4-E442-95D4-F35DAF013834}" destId="{6D7049AE-0945-ED43-A96C-FF52F6539C8F}" srcOrd="6" destOrd="0" presId="urn:microsoft.com/office/officeart/2005/8/layout/list1"/>
    <dgm:cxn modelId="{302DBE9B-DA88-D346-B8FA-AB34F992D158}" type="presParOf" srcId="{49D68194-88F4-E442-95D4-F35DAF013834}" destId="{DE099E1C-FEB1-694A-8484-F16268060BB7}" srcOrd="7" destOrd="0" presId="urn:microsoft.com/office/officeart/2005/8/layout/list1"/>
    <dgm:cxn modelId="{C00DA0A3-EA85-E64F-B1CB-3CAA82B202DA}" type="presParOf" srcId="{49D68194-88F4-E442-95D4-F35DAF013834}" destId="{4F317941-0ED6-6B45-81A8-91A176F3D44F}" srcOrd="8" destOrd="0" presId="urn:microsoft.com/office/officeart/2005/8/layout/list1"/>
    <dgm:cxn modelId="{5FB3CBE4-D0C8-174D-B186-4117476CE61A}" type="presParOf" srcId="{4F317941-0ED6-6B45-81A8-91A176F3D44F}" destId="{119B175D-FE43-7640-B04B-C75386B5EA9C}" srcOrd="0" destOrd="0" presId="urn:microsoft.com/office/officeart/2005/8/layout/list1"/>
    <dgm:cxn modelId="{B9E70A10-BEB2-F947-A159-575E90396E8E}" type="presParOf" srcId="{4F317941-0ED6-6B45-81A8-91A176F3D44F}" destId="{FADD827A-CDD6-4644-BCD4-259123B08226}" srcOrd="1" destOrd="0" presId="urn:microsoft.com/office/officeart/2005/8/layout/list1"/>
    <dgm:cxn modelId="{BC326CBD-10EC-D44C-A409-4B4666973234}" type="presParOf" srcId="{49D68194-88F4-E442-95D4-F35DAF013834}" destId="{22BE360B-91AF-0543-BB8A-DBC3806210BF}" srcOrd="9" destOrd="0" presId="urn:microsoft.com/office/officeart/2005/8/layout/list1"/>
    <dgm:cxn modelId="{45AA6917-45A5-BF4E-AAD0-579FAD178D86}" type="presParOf" srcId="{49D68194-88F4-E442-95D4-F35DAF013834}" destId="{296168ED-EAA0-5940-A255-E05A1D71369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8BA960-BEFB-C746-A5D5-5F249C882C2D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396F84-566A-D845-B0DD-1BCBE90FF02A}">
      <dgm:prSet phldrT="[Text]"/>
      <dgm:spPr>
        <a:solidFill>
          <a:srgbClr val="660066"/>
        </a:solidFill>
      </dgm:spPr>
      <dgm:t>
        <a:bodyPr/>
        <a:lstStyle/>
        <a:p>
          <a:pPr algn="ctr"/>
          <a:r>
            <a:rPr lang="en-NZ" i="1" dirty="0"/>
            <a:t>Data Rate</a:t>
          </a:r>
          <a:endParaRPr lang="en-US" dirty="0"/>
        </a:p>
      </dgm:t>
    </dgm:pt>
    <dgm:pt modelId="{3E021B1E-D991-724A-8330-99B807D8033E}" type="parTrans" cxnId="{4FF86F33-FD69-2648-B14B-002EEB130CAE}">
      <dgm:prSet/>
      <dgm:spPr/>
      <dgm:t>
        <a:bodyPr/>
        <a:lstStyle/>
        <a:p>
          <a:endParaRPr lang="en-US"/>
        </a:p>
      </dgm:t>
    </dgm:pt>
    <dgm:pt modelId="{BA763D3F-6D97-7944-92E1-B05AD874774C}" type="sibTrans" cxnId="{4FF86F33-FD69-2648-B14B-002EEB130CAE}">
      <dgm:prSet/>
      <dgm:spPr/>
      <dgm:t>
        <a:bodyPr/>
        <a:lstStyle/>
        <a:p>
          <a:endParaRPr lang="en-US"/>
        </a:p>
      </dgm:t>
    </dgm:pt>
    <dgm:pt modelId="{7D75AE8C-554D-F445-ACDE-E84D4ED8E9BD}">
      <dgm:prSet/>
      <dgm:spPr/>
      <dgm:t>
        <a:bodyPr/>
        <a:lstStyle/>
        <a:p>
          <a:r>
            <a:rPr lang="en-NZ" dirty="0"/>
            <a:t>there may be differences of magnitude between the data transfer rates</a:t>
          </a:r>
        </a:p>
      </dgm:t>
    </dgm:pt>
    <dgm:pt modelId="{1248E283-DF9E-BD44-86AA-7BA28211F8E3}" type="parTrans" cxnId="{E4788B57-1053-8442-8F8C-99693B46F486}">
      <dgm:prSet/>
      <dgm:spPr/>
      <dgm:t>
        <a:bodyPr/>
        <a:lstStyle/>
        <a:p>
          <a:endParaRPr lang="en-US"/>
        </a:p>
      </dgm:t>
    </dgm:pt>
    <dgm:pt modelId="{2D877A58-3376-4A46-9C1B-D64C3FFA36DD}" type="sibTrans" cxnId="{E4788B57-1053-8442-8F8C-99693B46F486}">
      <dgm:prSet/>
      <dgm:spPr/>
      <dgm:t>
        <a:bodyPr/>
        <a:lstStyle/>
        <a:p>
          <a:endParaRPr lang="en-US"/>
        </a:p>
      </dgm:t>
    </dgm:pt>
    <dgm:pt modelId="{66052A6D-8A96-7842-AD6D-3449E8E81A31}">
      <dgm:prSet/>
      <dgm:spPr>
        <a:solidFill>
          <a:srgbClr val="660066"/>
        </a:solidFill>
      </dgm:spPr>
      <dgm:t>
        <a:bodyPr/>
        <a:lstStyle/>
        <a:p>
          <a:pPr algn="ctr"/>
          <a:r>
            <a:rPr lang="en-NZ" i="1" dirty="0"/>
            <a:t>Application</a:t>
          </a:r>
        </a:p>
      </dgm:t>
    </dgm:pt>
    <dgm:pt modelId="{29D5FBE9-83BF-C14C-8238-9D74130A62F3}" type="parTrans" cxnId="{2B500D41-3A00-134E-9CA9-A75BED337B39}">
      <dgm:prSet/>
      <dgm:spPr/>
      <dgm:t>
        <a:bodyPr/>
        <a:lstStyle/>
        <a:p>
          <a:endParaRPr lang="en-US"/>
        </a:p>
      </dgm:t>
    </dgm:pt>
    <dgm:pt modelId="{AAA56561-F6FA-F343-AE53-43BE969F5BDA}" type="sibTrans" cxnId="{2B500D41-3A00-134E-9CA9-A75BED337B39}">
      <dgm:prSet/>
      <dgm:spPr/>
      <dgm:t>
        <a:bodyPr/>
        <a:lstStyle/>
        <a:p>
          <a:endParaRPr lang="en-US"/>
        </a:p>
      </dgm:t>
    </dgm:pt>
    <dgm:pt modelId="{638D3B16-1FBC-6A48-90BF-28B0491A0AD3}">
      <dgm:prSet/>
      <dgm:spPr/>
      <dgm:t>
        <a:bodyPr/>
        <a:lstStyle/>
        <a:p>
          <a:pPr marL="0" indent="398463"/>
          <a:r>
            <a:rPr lang="en-NZ" dirty="0"/>
            <a:t>	the use to which a device is put has an influence on the software</a:t>
          </a:r>
        </a:p>
      </dgm:t>
    </dgm:pt>
    <dgm:pt modelId="{913F298B-06FE-DA4B-B785-721EA24F8978}" type="parTrans" cxnId="{5786DFD0-EEB4-1546-9BD5-DBAAC5569B2D}">
      <dgm:prSet/>
      <dgm:spPr/>
      <dgm:t>
        <a:bodyPr/>
        <a:lstStyle/>
        <a:p>
          <a:endParaRPr lang="en-US"/>
        </a:p>
      </dgm:t>
    </dgm:pt>
    <dgm:pt modelId="{A058525F-E1EF-7645-9498-03B002CA86EB}" type="sibTrans" cxnId="{5786DFD0-EEB4-1546-9BD5-DBAAC5569B2D}">
      <dgm:prSet/>
      <dgm:spPr/>
      <dgm:t>
        <a:bodyPr/>
        <a:lstStyle/>
        <a:p>
          <a:endParaRPr lang="en-US"/>
        </a:p>
      </dgm:t>
    </dgm:pt>
    <dgm:pt modelId="{82594DB4-688B-FB4A-8C60-0CAEBA8B2ADC}">
      <dgm:prSet/>
      <dgm:spPr>
        <a:solidFill>
          <a:srgbClr val="660066"/>
        </a:solidFill>
      </dgm:spPr>
      <dgm:t>
        <a:bodyPr/>
        <a:lstStyle/>
        <a:p>
          <a:pPr algn="ctr"/>
          <a:r>
            <a:rPr lang="en-NZ" i="1" dirty="0"/>
            <a:t>Complexity of Control</a:t>
          </a:r>
        </a:p>
      </dgm:t>
    </dgm:pt>
    <dgm:pt modelId="{E779F855-1F36-3440-B227-E5E2E3680554}" type="parTrans" cxnId="{D4886F37-270E-8B43-9C92-D433B16D05CA}">
      <dgm:prSet/>
      <dgm:spPr/>
      <dgm:t>
        <a:bodyPr/>
        <a:lstStyle/>
        <a:p>
          <a:endParaRPr lang="en-US"/>
        </a:p>
      </dgm:t>
    </dgm:pt>
    <dgm:pt modelId="{EBD97AB5-20E0-C543-853F-2C5984CE54AA}" type="sibTrans" cxnId="{D4886F37-270E-8B43-9C92-D433B16D05CA}">
      <dgm:prSet/>
      <dgm:spPr/>
      <dgm:t>
        <a:bodyPr/>
        <a:lstStyle/>
        <a:p>
          <a:endParaRPr lang="en-US"/>
        </a:p>
      </dgm:t>
    </dgm:pt>
    <dgm:pt modelId="{D4E7D757-3F16-2D48-B7D3-6685B95EAD51}">
      <dgm:prSet/>
      <dgm:spPr/>
      <dgm:t>
        <a:bodyPr/>
        <a:lstStyle/>
        <a:p>
          <a:pPr marL="858838" indent="52388"/>
          <a:r>
            <a:rPr lang="en-NZ" dirty="0"/>
            <a:t> the effect on the operating system is filtered by the complexity of the I/O module that controls the device</a:t>
          </a:r>
        </a:p>
      </dgm:t>
    </dgm:pt>
    <dgm:pt modelId="{A951A92D-1DFE-9640-A5E7-9394723DE6A1}" type="parTrans" cxnId="{F8A09EAB-1BE7-2148-BCD8-5DA3A7AE05BE}">
      <dgm:prSet/>
      <dgm:spPr/>
      <dgm:t>
        <a:bodyPr/>
        <a:lstStyle/>
        <a:p>
          <a:endParaRPr lang="en-US"/>
        </a:p>
      </dgm:t>
    </dgm:pt>
    <dgm:pt modelId="{25F77210-B08A-514B-9F0B-34F74BCA0D60}" type="sibTrans" cxnId="{F8A09EAB-1BE7-2148-BCD8-5DA3A7AE05BE}">
      <dgm:prSet/>
      <dgm:spPr/>
      <dgm:t>
        <a:bodyPr/>
        <a:lstStyle/>
        <a:p>
          <a:endParaRPr lang="en-US"/>
        </a:p>
      </dgm:t>
    </dgm:pt>
    <dgm:pt modelId="{49B81AD8-1E1F-7D49-B975-E49BE4C0D952}">
      <dgm:prSet/>
      <dgm:spPr>
        <a:solidFill>
          <a:srgbClr val="660066"/>
        </a:solidFill>
      </dgm:spPr>
      <dgm:t>
        <a:bodyPr/>
        <a:lstStyle/>
        <a:p>
          <a:pPr algn="ctr"/>
          <a:r>
            <a:rPr lang="en-NZ" i="1" dirty="0"/>
            <a:t>Unit of Transfer</a:t>
          </a:r>
        </a:p>
      </dgm:t>
    </dgm:pt>
    <dgm:pt modelId="{A253DD59-B0FB-A843-8640-92378E35B6B5}" type="parTrans" cxnId="{690C92C5-6668-5E45-AF32-FECE2827CB2A}">
      <dgm:prSet/>
      <dgm:spPr/>
      <dgm:t>
        <a:bodyPr/>
        <a:lstStyle/>
        <a:p>
          <a:endParaRPr lang="en-US"/>
        </a:p>
      </dgm:t>
    </dgm:pt>
    <dgm:pt modelId="{17122C77-C1A4-3F4C-8D60-FF2C723E84F0}" type="sibTrans" cxnId="{690C92C5-6668-5E45-AF32-FECE2827CB2A}">
      <dgm:prSet/>
      <dgm:spPr/>
      <dgm:t>
        <a:bodyPr/>
        <a:lstStyle/>
        <a:p>
          <a:endParaRPr lang="en-US"/>
        </a:p>
      </dgm:t>
    </dgm:pt>
    <dgm:pt modelId="{6D79366A-E3B2-6248-ABC8-44E8B26DD02D}">
      <dgm:prSet/>
      <dgm:spPr/>
      <dgm:t>
        <a:bodyPr/>
        <a:lstStyle/>
        <a:p>
          <a:pPr marL="0" indent="1308100"/>
          <a:r>
            <a:rPr lang="en-NZ" dirty="0"/>
            <a:t>  data may be transferred as a stream of bytes or characters or in larger blocks</a:t>
          </a:r>
        </a:p>
      </dgm:t>
    </dgm:pt>
    <dgm:pt modelId="{E10DA35A-D379-344F-BD13-3D0AE69BA9E3}" type="parTrans" cxnId="{57F81773-9562-6442-A4C2-57EAD71F7A74}">
      <dgm:prSet/>
      <dgm:spPr/>
      <dgm:t>
        <a:bodyPr/>
        <a:lstStyle/>
        <a:p>
          <a:endParaRPr lang="en-US"/>
        </a:p>
      </dgm:t>
    </dgm:pt>
    <dgm:pt modelId="{B6BF6CDF-8407-CE45-A4DA-BAF99E997F22}" type="sibTrans" cxnId="{57F81773-9562-6442-A4C2-57EAD71F7A74}">
      <dgm:prSet/>
      <dgm:spPr/>
      <dgm:t>
        <a:bodyPr/>
        <a:lstStyle/>
        <a:p>
          <a:endParaRPr lang="en-US"/>
        </a:p>
      </dgm:t>
    </dgm:pt>
    <dgm:pt modelId="{02F18109-C4A5-4748-953A-CDD1B970AEEE}">
      <dgm:prSet/>
      <dgm:spPr>
        <a:solidFill>
          <a:srgbClr val="660066"/>
        </a:solidFill>
      </dgm:spPr>
      <dgm:t>
        <a:bodyPr/>
        <a:lstStyle/>
        <a:p>
          <a:pPr algn="ctr"/>
          <a:r>
            <a:rPr lang="en-NZ" i="1" dirty="0"/>
            <a:t>Data Representation</a:t>
          </a:r>
        </a:p>
      </dgm:t>
    </dgm:pt>
    <dgm:pt modelId="{C5B7C849-7308-A543-9C95-E3B8C1FD82A1}" type="parTrans" cxnId="{B332E9AC-B37A-F74F-A339-AE0E725BC7E7}">
      <dgm:prSet/>
      <dgm:spPr/>
      <dgm:t>
        <a:bodyPr/>
        <a:lstStyle/>
        <a:p>
          <a:endParaRPr lang="en-US"/>
        </a:p>
      </dgm:t>
    </dgm:pt>
    <dgm:pt modelId="{12F577A5-6F45-1042-916C-4EDAFCDB6B3D}" type="sibTrans" cxnId="{B332E9AC-B37A-F74F-A339-AE0E725BC7E7}">
      <dgm:prSet/>
      <dgm:spPr/>
      <dgm:t>
        <a:bodyPr/>
        <a:lstStyle/>
        <a:p>
          <a:endParaRPr lang="en-US"/>
        </a:p>
      </dgm:t>
    </dgm:pt>
    <dgm:pt modelId="{438271F7-0236-D043-BEF0-6191E5C5996C}">
      <dgm:prSet/>
      <dgm:spPr/>
      <dgm:t>
        <a:bodyPr/>
        <a:lstStyle/>
        <a:p>
          <a:pPr marL="0" indent="1770063"/>
          <a:r>
            <a:rPr lang="en-NZ" dirty="0"/>
            <a:t>  different data encoding schemes are used by different devices</a:t>
          </a:r>
        </a:p>
      </dgm:t>
    </dgm:pt>
    <dgm:pt modelId="{CB3EE04E-1709-824F-A842-F5608FB1E913}" type="parTrans" cxnId="{2A0059D7-9FD6-6E4C-A72A-D5E03635E9E7}">
      <dgm:prSet/>
      <dgm:spPr/>
      <dgm:t>
        <a:bodyPr/>
        <a:lstStyle/>
        <a:p>
          <a:endParaRPr lang="en-US"/>
        </a:p>
      </dgm:t>
    </dgm:pt>
    <dgm:pt modelId="{C52A4494-E629-3B43-AA25-C0410C8736D5}" type="sibTrans" cxnId="{2A0059D7-9FD6-6E4C-A72A-D5E03635E9E7}">
      <dgm:prSet/>
      <dgm:spPr/>
      <dgm:t>
        <a:bodyPr/>
        <a:lstStyle/>
        <a:p>
          <a:endParaRPr lang="en-US"/>
        </a:p>
      </dgm:t>
    </dgm:pt>
    <dgm:pt modelId="{DCF3D23A-4E61-864A-9A13-21C6263AC075}">
      <dgm:prSet/>
      <dgm:spPr>
        <a:solidFill>
          <a:srgbClr val="660066"/>
        </a:solidFill>
      </dgm:spPr>
      <dgm:t>
        <a:bodyPr/>
        <a:lstStyle/>
        <a:p>
          <a:r>
            <a:rPr lang="en-NZ" i="1" dirty="0"/>
            <a:t>Error Conditions</a:t>
          </a:r>
        </a:p>
      </dgm:t>
    </dgm:pt>
    <dgm:pt modelId="{D248430D-B964-F24C-BFF8-173537E44D94}" type="parTrans" cxnId="{6D859051-0E01-514B-AA88-2D5E7D9C4142}">
      <dgm:prSet/>
      <dgm:spPr/>
      <dgm:t>
        <a:bodyPr/>
        <a:lstStyle/>
        <a:p>
          <a:endParaRPr lang="en-US"/>
        </a:p>
      </dgm:t>
    </dgm:pt>
    <dgm:pt modelId="{EF21B9FC-B403-BC4A-B757-17A083800AF6}" type="sibTrans" cxnId="{6D859051-0E01-514B-AA88-2D5E7D9C4142}">
      <dgm:prSet/>
      <dgm:spPr/>
      <dgm:t>
        <a:bodyPr/>
        <a:lstStyle/>
        <a:p>
          <a:endParaRPr lang="en-US"/>
        </a:p>
      </dgm:t>
    </dgm:pt>
    <dgm:pt modelId="{3428AA22-593F-B44D-A3A1-83F5557952BD}">
      <dgm:prSet/>
      <dgm:spPr/>
      <dgm:t>
        <a:bodyPr/>
        <a:lstStyle/>
        <a:p>
          <a:pPr marL="0" indent="2347913"/>
          <a:r>
            <a:rPr lang="en-NZ" dirty="0"/>
            <a:t> the nature of errors, the way in which they are reported, their consequences, and</a:t>
          </a:r>
        </a:p>
      </dgm:t>
    </dgm:pt>
    <dgm:pt modelId="{0EBB960A-1086-3242-8252-44CD423FDCB4}" type="parTrans" cxnId="{4B48EE5B-8BB1-F246-A1DE-80C49ED9880F}">
      <dgm:prSet/>
      <dgm:spPr/>
      <dgm:t>
        <a:bodyPr/>
        <a:lstStyle/>
        <a:p>
          <a:endParaRPr lang="en-US"/>
        </a:p>
      </dgm:t>
    </dgm:pt>
    <dgm:pt modelId="{F45611A2-A743-5448-BC07-D9CA28F1614B}" type="sibTrans" cxnId="{4B48EE5B-8BB1-F246-A1DE-80C49ED9880F}">
      <dgm:prSet/>
      <dgm:spPr/>
      <dgm:t>
        <a:bodyPr/>
        <a:lstStyle/>
        <a:p>
          <a:endParaRPr lang="en-US"/>
        </a:p>
      </dgm:t>
    </dgm:pt>
    <dgm:pt modelId="{064298D0-DC49-4FA1-9823-83FA093F1BEA}">
      <dgm:prSet/>
      <dgm:spPr/>
      <dgm:t>
        <a:bodyPr/>
        <a:lstStyle/>
        <a:p>
          <a:pPr marL="0" indent="2347913">
            <a:buNone/>
          </a:pPr>
          <a:r>
            <a:rPr lang="en-NZ" dirty="0"/>
            <a:t>  the available range of responses  differs from one device to another</a:t>
          </a:r>
        </a:p>
      </dgm:t>
    </dgm:pt>
    <dgm:pt modelId="{7E3E54A8-2E24-4E00-B1D4-CD3ED4D21E48}" type="parTrans" cxnId="{E47EF2BF-D676-4046-AD61-5ACEC8DF30DF}">
      <dgm:prSet/>
      <dgm:spPr/>
    </dgm:pt>
    <dgm:pt modelId="{42B1B47D-2098-44A8-B71A-7A50E93421AE}" type="sibTrans" cxnId="{E47EF2BF-D676-4046-AD61-5ACEC8DF30DF}">
      <dgm:prSet/>
      <dgm:spPr/>
    </dgm:pt>
    <dgm:pt modelId="{186FDE54-AE10-1C43-B1E3-ACCA86752D3C}" type="pres">
      <dgm:prSet presAssocID="{FF8BA960-BEFB-C746-A5D5-5F249C882C2D}" presName="linear" presStyleCnt="0">
        <dgm:presLayoutVars>
          <dgm:animLvl val="lvl"/>
          <dgm:resizeHandles val="exact"/>
        </dgm:presLayoutVars>
      </dgm:prSet>
      <dgm:spPr/>
    </dgm:pt>
    <dgm:pt modelId="{C91697AA-6F2E-7449-90DE-FB96F58E7434}" type="pres">
      <dgm:prSet presAssocID="{86396F84-566A-D845-B0DD-1BCBE90FF02A}" presName="parentText" presStyleLbl="node1" presStyleIdx="0" presStyleCnt="6" custScaleX="17757" custLinFactNeighborX="-39252" custLinFactNeighborY="3857">
        <dgm:presLayoutVars>
          <dgm:chMax val="0"/>
          <dgm:bulletEnabled val="1"/>
        </dgm:presLayoutVars>
      </dgm:prSet>
      <dgm:spPr/>
    </dgm:pt>
    <dgm:pt modelId="{B00DCD4E-F410-434E-81C9-BE9769CEE00B}" type="pres">
      <dgm:prSet presAssocID="{86396F84-566A-D845-B0DD-1BCBE90FF02A}" presName="childText" presStyleLbl="revTx" presStyleIdx="0" presStyleCnt="6">
        <dgm:presLayoutVars>
          <dgm:bulletEnabled val="1"/>
        </dgm:presLayoutVars>
      </dgm:prSet>
      <dgm:spPr/>
    </dgm:pt>
    <dgm:pt modelId="{C2A04FB9-B6AD-414E-BE4E-036609EBCAEA}" type="pres">
      <dgm:prSet presAssocID="{66052A6D-8A96-7842-AD6D-3449E8E81A31}" presName="parentText" presStyleLbl="node1" presStyleIdx="1" presStyleCnt="6" custScaleX="15888" custLinFactNeighborX="-34579" custLinFactNeighborY="-10907">
        <dgm:presLayoutVars>
          <dgm:chMax val="0"/>
          <dgm:bulletEnabled val="1"/>
        </dgm:presLayoutVars>
      </dgm:prSet>
      <dgm:spPr/>
    </dgm:pt>
    <dgm:pt modelId="{2E251410-9931-0D4F-A823-A02A504030FD}" type="pres">
      <dgm:prSet presAssocID="{66052A6D-8A96-7842-AD6D-3449E8E81A31}" presName="childText" presStyleLbl="revTx" presStyleIdx="1" presStyleCnt="6">
        <dgm:presLayoutVars>
          <dgm:bulletEnabled val="1"/>
        </dgm:presLayoutVars>
      </dgm:prSet>
      <dgm:spPr/>
    </dgm:pt>
    <dgm:pt modelId="{D093E668-DD04-3B4D-931D-746998A4E52F}" type="pres">
      <dgm:prSet presAssocID="{82594DB4-688B-FB4A-8C60-0CAEBA8B2ADC}" presName="parentText" presStyleLbl="node1" presStyleIdx="2" presStyleCnt="6" custScaleX="25234" custLinFactNeighborX="-24299" custLinFactNeighborY="3087">
        <dgm:presLayoutVars>
          <dgm:chMax val="0"/>
          <dgm:bulletEnabled val="1"/>
        </dgm:presLayoutVars>
      </dgm:prSet>
      <dgm:spPr/>
    </dgm:pt>
    <dgm:pt modelId="{0903CA08-4097-3E40-B231-92CC74ADA7F2}" type="pres">
      <dgm:prSet presAssocID="{82594DB4-688B-FB4A-8C60-0CAEBA8B2ADC}" presName="childText" presStyleLbl="revTx" presStyleIdx="2" presStyleCnt="6">
        <dgm:presLayoutVars>
          <dgm:bulletEnabled val="1"/>
        </dgm:presLayoutVars>
      </dgm:prSet>
      <dgm:spPr/>
    </dgm:pt>
    <dgm:pt modelId="{BC5654AB-8C77-7844-9D3C-37FD22A60A54}" type="pres">
      <dgm:prSet presAssocID="{49B81AD8-1E1F-7D49-B975-E49BE4C0D952}" presName="parentText" presStyleLbl="node1" presStyleIdx="3" presStyleCnt="6" custScaleX="19626" custLinFactNeighborX="-21495" custLinFactNeighborY="17082">
        <dgm:presLayoutVars>
          <dgm:chMax val="0"/>
          <dgm:bulletEnabled val="1"/>
        </dgm:presLayoutVars>
      </dgm:prSet>
      <dgm:spPr/>
    </dgm:pt>
    <dgm:pt modelId="{2B26FD62-7445-5F49-9D41-A2A34E8F58FA}" type="pres">
      <dgm:prSet presAssocID="{49B81AD8-1E1F-7D49-B975-E49BE4C0D952}" presName="childText" presStyleLbl="revTx" presStyleIdx="3" presStyleCnt="6">
        <dgm:presLayoutVars>
          <dgm:bulletEnabled val="1"/>
        </dgm:presLayoutVars>
      </dgm:prSet>
      <dgm:spPr/>
    </dgm:pt>
    <dgm:pt modelId="{46FDD6D5-7C88-6847-90B3-A3694F6BC502}" type="pres">
      <dgm:prSet presAssocID="{02F18109-C4A5-4748-953A-CDD1B970AEEE}" presName="parentText" presStyleLbl="node1" presStyleIdx="4" presStyleCnt="6" custScaleX="23365" custLinFactNeighborX="-14953" custLinFactNeighborY="2317">
        <dgm:presLayoutVars>
          <dgm:chMax val="0"/>
          <dgm:bulletEnabled val="1"/>
        </dgm:presLayoutVars>
      </dgm:prSet>
      <dgm:spPr/>
    </dgm:pt>
    <dgm:pt modelId="{E194FA65-83D6-0042-B65F-7B75D5749631}" type="pres">
      <dgm:prSet presAssocID="{02F18109-C4A5-4748-953A-CDD1B970AEEE}" presName="childText" presStyleLbl="revTx" presStyleIdx="4" presStyleCnt="6">
        <dgm:presLayoutVars>
          <dgm:bulletEnabled val="1"/>
        </dgm:presLayoutVars>
      </dgm:prSet>
      <dgm:spPr/>
    </dgm:pt>
    <dgm:pt modelId="{33BF4BB8-A9E3-2441-9D55-C166CA20B489}" type="pres">
      <dgm:prSet presAssocID="{DCF3D23A-4E61-864A-9A13-21C6263AC075}" presName="parentText" presStyleLbl="node1" presStyleIdx="5" presStyleCnt="6" custScaleX="19626" custLinFactNeighborX="-10280" custLinFactNeighborY="-8659">
        <dgm:presLayoutVars>
          <dgm:chMax val="0"/>
          <dgm:bulletEnabled val="1"/>
        </dgm:presLayoutVars>
      </dgm:prSet>
      <dgm:spPr/>
    </dgm:pt>
    <dgm:pt modelId="{063AD9DF-920B-0E41-89B9-97DC3E392F3B}" type="pres">
      <dgm:prSet presAssocID="{DCF3D23A-4E61-864A-9A13-21C6263AC075}" presName="childText" presStyleLbl="revTx" presStyleIdx="5" presStyleCnt="6">
        <dgm:presLayoutVars>
          <dgm:bulletEnabled val="1"/>
        </dgm:presLayoutVars>
      </dgm:prSet>
      <dgm:spPr/>
    </dgm:pt>
  </dgm:ptLst>
  <dgm:cxnLst>
    <dgm:cxn modelId="{6F756916-04BF-FF42-81CF-34DE99446517}" type="presOf" srcId="{3428AA22-593F-B44D-A3A1-83F5557952BD}" destId="{063AD9DF-920B-0E41-89B9-97DC3E392F3B}" srcOrd="0" destOrd="0" presId="urn:microsoft.com/office/officeart/2005/8/layout/vList2"/>
    <dgm:cxn modelId="{D459BE16-3F1B-3C43-8398-C118EF0602E3}" type="presOf" srcId="{7D75AE8C-554D-F445-ACDE-E84D4ED8E9BD}" destId="{B00DCD4E-F410-434E-81C9-BE9769CEE00B}" srcOrd="0" destOrd="0" presId="urn:microsoft.com/office/officeart/2005/8/layout/vList2"/>
    <dgm:cxn modelId="{F325E623-1025-4A4D-8B04-72691B23CD3E}" type="presOf" srcId="{064298D0-DC49-4FA1-9823-83FA093F1BEA}" destId="{063AD9DF-920B-0E41-89B9-97DC3E392F3B}" srcOrd="0" destOrd="1" presId="urn:microsoft.com/office/officeart/2005/8/layout/vList2"/>
    <dgm:cxn modelId="{4D2A9F31-3FB4-5747-9813-C009E4F1C2C5}" type="presOf" srcId="{66052A6D-8A96-7842-AD6D-3449E8E81A31}" destId="{C2A04FB9-B6AD-414E-BE4E-036609EBCAEA}" srcOrd="0" destOrd="0" presId="urn:microsoft.com/office/officeart/2005/8/layout/vList2"/>
    <dgm:cxn modelId="{4FF86F33-FD69-2648-B14B-002EEB130CAE}" srcId="{FF8BA960-BEFB-C746-A5D5-5F249C882C2D}" destId="{86396F84-566A-D845-B0DD-1BCBE90FF02A}" srcOrd="0" destOrd="0" parTransId="{3E021B1E-D991-724A-8330-99B807D8033E}" sibTransId="{BA763D3F-6D97-7944-92E1-B05AD874774C}"/>
    <dgm:cxn modelId="{D4886F37-270E-8B43-9C92-D433B16D05CA}" srcId="{FF8BA960-BEFB-C746-A5D5-5F249C882C2D}" destId="{82594DB4-688B-FB4A-8C60-0CAEBA8B2ADC}" srcOrd="2" destOrd="0" parTransId="{E779F855-1F36-3440-B227-E5E2E3680554}" sibTransId="{EBD97AB5-20E0-C543-853F-2C5984CE54AA}"/>
    <dgm:cxn modelId="{4B48EE5B-8BB1-F246-A1DE-80C49ED9880F}" srcId="{DCF3D23A-4E61-864A-9A13-21C6263AC075}" destId="{3428AA22-593F-B44D-A3A1-83F5557952BD}" srcOrd="0" destOrd="0" parTransId="{0EBB960A-1086-3242-8252-44CD423FDCB4}" sibTransId="{F45611A2-A743-5448-BC07-D9CA28F1614B}"/>
    <dgm:cxn modelId="{2B500D41-3A00-134E-9CA9-A75BED337B39}" srcId="{FF8BA960-BEFB-C746-A5D5-5F249C882C2D}" destId="{66052A6D-8A96-7842-AD6D-3449E8E81A31}" srcOrd="1" destOrd="0" parTransId="{29D5FBE9-83BF-C14C-8238-9D74130A62F3}" sibTransId="{AAA56561-F6FA-F343-AE53-43BE969F5BDA}"/>
    <dgm:cxn modelId="{48A13C48-E82B-2540-9610-9AF685B012C9}" type="presOf" srcId="{82594DB4-688B-FB4A-8C60-0CAEBA8B2ADC}" destId="{D093E668-DD04-3B4D-931D-746998A4E52F}" srcOrd="0" destOrd="0" presId="urn:microsoft.com/office/officeart/2005/8/layout/vList2"/>
    <dgm:cxn modelId="{5F9B8A6C-B9AB-AE44-95D5-F0ADDA2A5D89}" type="presOf" srcId="{D4E7D757-3F16-2D48-B7D3-6685B95EAD51}" destId="{0903CA08-4097-3E40-B231-92CC74ADA7F2}" srcOrd="0" destOrd="0" presId="urn:microsoft.com/office/officeart/2005/8/layout/vList2"/>
    <dgm:cxn modelId="{6D859051-0E01-514B-AA88-2D5E7D9C4142}" srcId="{FF8BA960-BEFB-C746-A5D5-5F249C882C2D}" destId="{DCF3D23A-4E61-864A-9A13-21C6263AC075}" srcOrd="5" destOrd="0" parTransId="{D248430D-B964-F24C-BFF8-173537E44D94}" sibTransId="{EF21B9FC-B403-BC4A-B757-17A083800AF6}"/>
    <dgm:cxn modelId="{0BD77252-DDE0-E54E-924A-F68D65D8366C}" type="presOf" srcId="{02F18109-C4A5-4748-953A-CDD1B970AEEE}" destId="{46FDD6D5-7C88-6847-90B3-A3694F6BC502}" srcOrd="0" destOrd="0" presId="urn:microsoft.com/office/officeart/2005/8/layout/vList2"/>
    <dgm:cxn modelId="{57F81773-9562-6442-A4C2-57EAD71F7A74}" srcId="{49B81AD8-1E1F-7D49-B975-E49BE4C0D952}" destId="{6D79366A-E3B2-6248-ABC8-44E8B26DD02D}" srcOrd="0" destOrd="0" parTransId="{E10DA35A-D379-344F-BD13-3D0AE69BA9E3}" sibTransId="{B6BF6CDF-8407-CE45-A4DA-BAF99E997F22}"/>
    <dgm:cxn modelId="{E4788B57-1053-8442-8F8C-99693B46F486}" srcId="{86396F84-566A-D845-B0DD-1BCBE90FF02A}" destId="{7D75AE8C-554D-F445-ACDE-E84D4ED8E9BD}" srcOrd="0" destOrd="0" parTransId="{1248E283-DF9E-BD44-86AA-7BA28211F8E3}" sibTransId="{2D877A58-3376-4A46-9C1B-D64C3FFA36DD}"/>
    <dgm:cxn modelId="{0F4D1AA7-9729-2149-9112-C1BCAFE47713}" type="presOf" srcId="{FF8BA960-BEFB-C746-A5D5-5F249C882C2D}" destId="{186FDE54-AE10-1C43-B1E3-ACCA86752D3C}" srcOrd="0" destOrd="0" presId="urn:microsoft.com/office/officeart/2005/8/layout/vList2"/>
    <dgm:cxn modelId="{026B85AA-1425-7C4C-B1FA-18CA55464025}" type="presOf" srcId="{86396F84-566A-D845-B0DD-1BCBE90FF02A}" destId="{C91697AA-6F2E-7449-90DE-FB96F58E7434}" srcOrd="0" destOrd="0" presId="urn:microsoft.com/office/officeart/2005/8/layout/vList2"/>
    <dgm:cxn modelId="{F8A09EAB-1BE7-2148-BCD8-5DA3A7AE05BE}" srcId="{82594DB4-688B-FB4A-8C60-0CAEBA8B2ADC}" destId="{D4E7D757-3F16-2D48-B7D3-6685B95EAD51}" srcOrd="0" destOrd="0" parTransId="{A951A92D-1DFE-9640-A5E7-9394723DE6A1}" sibTransId="{25F77210-B08A-514B-9F0B-34F74BCA0D60}"/>
    <dgm:cxn modelId="{B332E9AC-B37A-F74F-A339-AE0E725BC7E7}" srcId="{FF8BA960-BEFB-C746-A5D5-5F249C882C2D}" destId="{02F18109-C4A5-4748-953A-CDD1B970AEEE}" srcOrd="4" destOrd="0" parTransId="{C5B7C849-7308-A543-9C95-E3B8C1FD82A1}" sibTransId="{12F577A5-6F45-1042-916C-4EDAFCDB6B3D}"/>
    <dgm:cxn modelId="{DB32C3B8-A165-D545-8A05-4F6BC53529D0}" type="presOf" srcId="{6D79366A-E3B2-6248-ABC8-44E8B26DD02D}" destId="{2B26FD62-7445-5F49-9D41-A2A34E8F58FA}" srcOrd="0" destOrd="0" presId="urn:microsoft.com/office/officeart/2005/8/layout/vList2"/>
    <dgm:cxn modelId="{E47EF2BF-D676-4046-AD61-5ACEC8DF30DF}" srcId="{DCF3D23A-4E61-864A-9A13-21C6263AC075}" destId="{064298D0-DC49-4FA1-9823-83FA093F1BEA}" srcOrd="1" destOrd="0" parTransId="{7E3E54A8-2E24-4E00-B1D4-CD3ED4D21E48}" sibTransId="{42B1B47D-2098-44A8-B71A-7A50E93421AE}"/>
    <dgm:cxn modelId="{690C92C5-6668-5E45-AF32-FECE2827CB2A}" srcId="{FF8BA960-BEFB-C746-A5D5-5F249C882C2D}" destId="{49B81AD8-1E1F-7D49-B975-E49BE4C0D952}" srcOrd="3" destOrd="0" parTransId="{A253DD59-B0FB-A843-8640-92378E35B6B5}" sibTransId="{17122C77-C1A4-3F4C-8D60-FF2C723E84F0}"/>
    <dgm:cxn modelId="{043C24CB-DE1C-E747-8244-03A6618A743B}" type="presOf" srcId="{DCF3D23A-4E61-864A-9A13-21C6263AC075}" destId="{33BF4BB8-A9E3-2441-9D55-C166CA20B489}" srcOrd="0" destOrd="0" presId="urn:microsoft.com/office/officeart/2005/8/layout/vList2"/>
    <dgm:cxn modelId="{5786DFD0-EEB4-1546-9BD5-DBAAC5569B2D}" srcId="{66052A6D-8A96-7842-AD6D-3449E8E81A31}" destId="{638D3B16-1FBC-6A48-90BF-28B0491A0AD3}" srcOrd="0" destOrd="0" parTransId="{913F298B-06FE-DA4B-B785-721EA24F8978}" sibTransId="{A058525F-E1EF-7645-9498-03B002CA86EB}"/>
    <dgm:cxn modelId="{2A0059D7-9FD6-6E4C-A72A-D5E03635E9E7}" srcId="{02F18109-C4A5-4748-953A-CDD1B970AEEE}" destId="{438271F7-0236-D043-BEF0-6191E5C5996C}" srcOrd="0" destOrd="0" parTransId="{CB3EE04E-1709-824F-A842-F5608FB1E913}" sibTransId="{C52A4494-E629-3B43-AA25-C0410C8736D5}"/>
    <dgm:cxn modelId="{7E271AE5-8965-E24B-961C-2FBBE0BB3A21}" type="presOf" srcId="{49B81AD8-1E1F-7D49-B975-E49BE4C0D952}" destId="{BC5654AB-8C77-7844-9D3C-37FD22A60A54}" srcOrd="0" destOrd="0" presId="urn:microsoft.com/office/officeart/2005/8/layout/vList2"/>
    <dgm:cxn modelId="{2EF4E5E5-F532-DF47-9F62-909E6C247F14}" type="presOf" srcId="{638D3B16-1FBC-6A48-90BF-28B0491A0AD3}" destId="{2E251410-9931-0D4F-A823-A02A504030FD}" srcOrd="0" destOrd="0" presId="urn:microsoft.com/office/officeart/2005/8/layout/vList2"/>
    <dgm:cxn modelId="{A4F17AF5-485D-F142-B33A-580512826EF7}" type="presOf" srcId="{438271F7-0236-D043-BEF0-6191E5C5996C}" destId="{E194FA65-83D6-0042-B65F-7B75D5749631}" srcOrd="0" destOrd="0" presId="urn:microsoft.com/office/officeart/2005/8/layout/vList2"/>
    <dgm:cxn modelId="{EBAD59FC-7611-D748-BB94-4040B54F3370}" type="presParOf" srcId="{186FDE54-AE10-1C43-B1E3-ACCA86752D3C}" destId="{C91697AA-6F2E-7449-90DE-FB96F58E7434}" srcOrd="0" destOrd="0" presId="urn:microsoft.com/office/officeart/2005/8/layout/vList2"/>
    <dgm:cxn modelId="{984732E6-039E-C841-8592-D1FED07D309B}" type="presParOf" srcId="{186FDE54-AE10-1C43-B1E3-ACCA86752D3C}" destId="{B00DCD4E-F410-434E-81C9-BE9769CEE00B}" srcOrd="1" destOrd="0" presId="urn:microsoft.com/office/officeart/2005/8/layout/vList2"/>
    <dgm:cxn modelId="{3DCB0F49-49DD-CB46-A696-62E411EB3C9B}" type="presParOf" srcId="{186FDE54-AE10-1C43-B1E3-ACCA86752D3C}" destId="{C2A04FB9-B6AD-414E-BE4E-036609EBCAEA}" srcOrd="2" destOrd="0" presId="urn:microsoft.com/office/officeart/2005/8/layout/vList2"/>
    <dgm:cxn modelId="{B5B9B88E-9514-A946-9149-8151D2BF9C54}" type="presParOf" srcId="{186FDE54-AE10-1C43-B1E3-ACCA86752D3C}" destId="{2E251410-9931-0D4F-A823-A02A504030FD}" srcOrd="3" destOrd="0" presId="urn:microsoft.com/office/officeart/2005/8/layout/vList2"/>
    <dgm:cxn modelId="{C045A115-20DF-9943-B627-5403D85242CC}" type="presParOf" srcId="{186FDE54-AE10-1C43-B1E3-ACCA86752D3C}" destId="{D093E668-DD04-3B4D-931D-746998A4E52F}" srcOrd="4" destOrd="0" presId="urn:microsoft.com/office/officeart/2005/8/layout/vList2"/>
    <dgm:cxn modelId="{31128C77-2084-1445-983C-3F3D106E40E1}" type="presParOf" srcId="{186FDE54-AE10-1C43-B1E3-ACCA86752D3C}" destId="{0903CA08-4097-3E40-B231-92CC74ADA7F2}" srcOrd="5" destOrd="0" presId="urn:microsoft.com/office/officeart/2005/8/layout/vList2"/>
    <dgm:cxn modelId="{77B80B6E-0927-FF43-9C32-EC32C79B3190}" type="presParOf" srcId="{186FDE54-AE10-1C43-B1E3-ACCA86752D3C}" destId="{BC5654AB-8C77-7844-9D3C-37FD22A60A54}" srcOrd="6" destOrd="0" presId="urn:microsoft.com/office/officeart/2005/8/layout/vList2"/>
    <dgm:cxn modelId="{6D6343D4-8438-AA45-A03D-197339A8830A}" type="presParOf" srcId="{186FDE54-AE10-1C43-B1E3-ACCA86752D3C}" destId="{2B26FD62-7445-5F49-9D41-A2A34E8F58FA}" srcOrd="7" destOrd="0" presId="urn:microsoft.com/office/officeart/2005/8/layout/vList2"/>
    <dgm:cxn modelId="{568E7F61-1878-5B4E-9565-65E14DBE0350}" type="presParOf" srcId="{186FDE54-AE10-1C43-B1E3-ACCA86752D3C}" destId="{46FDD6D5-7C88-6847-90B3-A3694F6BC502}" srcOrd="8" destOrd="0" presId="urn:microsoft.com/office/officeart/2005/8/layout/vList2"/>
    <dgm:cxn modelId="{0FF2C57C-200C-924A-99F9-1EB3774DEB37}" type="presParOf" srcId="{186FDE54-AE10-1C43-B1E3-ACCA86752D3C}" destId="{E194FA65-83D6-0042-B65F-7B75D5749631}" srcOrd="9" destOrd="0" presId="urn:microsoft.com/office/officeart/2005/8/layout/vList2"/>
    <dgm:cxn modelId="{0581C893-8D0A-034A-A7A2-43E5FAAF3326}" type="presParOf" srcId="{186FDE54-AE10-1C43-B1E3-ACCA86752D3C}" destId="{33BF4BB8-A9E3-2441-9D55-C166CA20B489}" srcOrd="10" destOrd="0" presId="urn:microsoft.com/office/officeart/2005/8/layout/vList2"/>
    <dgm:cxn modelId="{709AC1CF-7062-C245-BBCD-A3F8DAC644B8}" type="presParOf" srcId="{186FDE54-AE10-1C43-B1E3-ACCA86752D3C}" destId="{063AD9DF-920B-0E41-89B9-97DC3E392F3B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DFA3B2-6D52-DC44-A5AD-B6E115A8601D}" type="doc">
      <dgm:prSet loTypeId="urn:microsoft.com/office/officeart/2005/8/layout/chevron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70A5AC-E1A2-E84F-9B78-09648FBA817B}">
      <dgm:prSet phldrT="[Text]"/>
      <dgm:spPr>
        <a:solidFill>
          <a:srgbClr val="660066"/>
        </a:solidFill>
        <a:effectLst/>
      </dgm:spPr>
      <dgm:t>
        <a:bodyPr/>
        <a:lstStyle/>
        <a:p>
          <a:r>
            <a:rPr lang="en-US" dirty="0"/>
            <a:t>1</a:t>
          </a:r>
        </a:p>
      </dgm:t>
    </dgm:pt>
    <dgm:pt modelId="{F79BB8F8-4505-1B4B-A274-AF3463C538F7}" type="parTrans" cxnId="{6E4AC3B0-FD0E-5F4A-9EED-0967FCAB515E}">
      <dgm:prSet/>
      <dgm:spPr/>
      <dgm:t>
        <a:bodyPr/>
        <a:lstStyle/>
        <a:p>
          <a:endParaRPr lang="en-US"/>
        </a:p>
      </dgm:t>
    </dgm:pt>
    <dgm:pt modelId="{50305EE2-346B-8B43-AE75-DE38E5DCE732}" type="sibTrans" cxnId="{6E4AC3B0-FD0E-5F4A-9EED-0967FCAB515E}">
      <dgm:prSet/>
      <dgm:spPr/>
      <dgm:t>
        <a:bodyPr/>
        <a:lstStyle/>
        <a:p>
          <a:endParaRPr lang="en-US"/>
        </a:p>
      </dgm:t>
    </dgm:pt>
    <dgm:pt modelId="{207E307B-42F2-A145-8DC0-68A7D1E9017F}">
      <dgm:prSet phldrT="[Text]"/>
      <dgm:spPr/>
      <dgm:t>
        <a:bodyPr/>
        <a:lstStyle/>
        <a:p>
          <a:r>
            <a:rPr lang="en-US" dirty="0"/>
            <a:t>Processor directly controls a peripheral device</a:t>
          </a:r>
        </a:p>
      </dgm:t>
    </dgm:pt>
    <dgm:pt modelId="{F4ADC43B-DEAC-5147-8DE5-1F89B9A66C8C}" type="parTrans" cxnId="{20A40074-D8F4-0944-B542-6A73088A00BB}">
      <dgm:prSet/>
      <dgm:spPr/>
      <dgm:t>
        <a:bodyPr/>
        <a:lstStyle/>
        <a:p>
          <a:endParaRPr lang="en-US"/>
        </a:p>
      </dgm:t>
    </dgm:pt>
    <dgm:pt modelId="{8B29CB4F-BCB5-3B44-A285-694A2054A1F0}" type="sibTrans" cxnId="{20A40074-D8F4-0944-B542-6A73088A00BB}">
      <dgm:prSet/>
      <dgm:spPr/>
      <dgm:t>
        <a:bodyPr/>
        <a:lstStyle/>
        <a:p>
          <a:endParaRPr lang="en-US"/>
        </a:p>
      </dgm:t>
    </dgm:pt>
    <dgm:pt modelId="{59C90634-E420-6A44-BD4B-32353F748D47}">
      <dgm:prSet phldrT="[Text]"/>
      <dgm:spPr>
        <a:solidFill>
          <a:srgbClr val="660066"/>
        </a:solidFill>
      </dgm:spPr>
      <dgm:t>
        <a:bodyPr/>
        <a:lstStyle/>
        <a:p>
          <a:r>
            <a:rPr lang="en-US" dirty="0"/>
            <a:t>2</a:t>
          </a:r>
        </a:p>
      </dgm:t>
    </dgm:pt>
    <dgm:pt modelId="{F28545FF-9095-B944-8998-2D12EDA2ADE6}" type="parTrans" cxnId="{A417149C-39DB-DB44-825E-66BCB244CAB0}">
      <dgm:prSet/>
      <dgm:spPr/>
      <dgm:t>
        <a:bodyPr/>
        <a:lstStyle/>
        <a:p>
          <a:endParaRPr lang="en-US"/>
        </a:p>
      </dgm:t>
    </dgm:pt>
    <dgm:pt modelId="{BB8DD86F-16FE-6847-8DAC-8E00C272C85F}" type="sibTrans" cxnId="{A417149C-39DB-DB44-825E-66BCB244CAB0}">
      <dgm:prSet/>
      <dgm:spPr/>
      <dgm:t>
        <a:bodyPr/>
        <a:lstStyle/>
        <a:p>
          <a:endParaRPr lang="en-US"/>
        </a:p>
      </dgm:t>
    </dgm:pt>
    <dgm:pt modelId="{E6A6BE98-2A3F-0744-BE2B-91A73B77DEA7}">
      <dgm:prSet/>
      <dgm:spPr/>
      <dgm:t>
        <a:bodyPr/>
        <a:lstStyle/>
        <a:p>
          <a:r>
            <a:rPr lang="en-US" dirty="0"/>
            <a:t>A controller or I/O module is added</a:t>
          </a:r>
        </a:p>
      </dgm:t>
    </dgm:pt>
    <dgm:pt modelId="{48861BB3-7D5C-4049-8D1D-CFA515F2A260}" type="parTrans" cxnId="{C1997A90-D6D9-3148-93C5-FC33E55028C6}">
      <dgm:prSet/>
      <dgm:spPr/>
      <dgm:t>
        <a:bodyPr/>
        <a:lstStyle/>
        <a:p>
          <a:endParaRPr lang="en-US"/>
        </a:p>
      </dgm:t>
    </dgm:pt>
    <dgm:pt modelId="{934044F4-FC51-464F-ADBF-65B5C8BCE400}" type="sibTrans" cxnId="{C1997A90-D6D9-3148-93C5-FC33E55028C6}">
      <dgm:prSet/>
      <dgm:spPr/>
      <dgm:t>
        <a:bodyPr/>
        <a:lstStyle/>
        <a:p>
          <a:endParaRPr lang="en-US"/>
        </a:p>
      </dgm:t>
    </dgm:pt>
    <dgm:pt modelId="{D0892E65-48A0-1F44-A29D-C0DF29120945}">
      <dgm:prSet phldrT="[Text]"/>
      <dgm:spPr>
        <a:solidFill>
          <a:srgbClr val="660066"/>
        </a:solidFill>
      </dgm:spPr>
      <dgm:t>
        <a:bodyPr/>
        <a:lstStyle/>
        <a:p>
          <a:r>
            <a:rPr lang="en-US" dirty="0"/>
            <a:t>3</a:t>
          </a:r>
        </a:p>
      </dgm:t>
    </dgm:pt>
    <dgm:pt modelId="{0EFD0567-D1AB-6441-917B-9A2DDA2846BA}" type="parTrans" cxnId="{A00D513D-7D08-5247-99D4-EE4F15EC42FF}">
      <dgm:prSet/>
      <dgm:spPr/>
      <dgm:t>
        <a:bodyPr/>
        <a:lstStyle/>
        <a:p>
          <a:endParaRPr lang="en-US"/>
        </a:p>
      </dgm:t>
    </dgm:pt>
    <dgm:pt modelId="{7BF765B0-B537-0946-B97D-A7F0C69F6F7F}" type="sibTrans" cxnId="{A00D513D-7D08-5247-99D4-EE4F15EC42FF}">
      <dgm:prSet/>
      <dgm:spPr/>
      <dgm:t>
        <a:bodyPr/>
        <a:lstStyle/>
        <a:p>
          <a:endParaRPr lang="en-US"/>
        </a:p>
      </dgm:t>
    </dgm:pt>
    <dgm:pt modelId="{9994D0C5-00A1-B342-B695-8C4460C60ABB}">
      <dgm:prSet/>
      <dgm:spPr/>
      <dgm:t>
        <a:bodyPr/>
        <a:lstStyle/>
        <a:p>
          <a:r>
            <a:rPr lang="en-US" dirty="0"/>
            <a:t>Same configuration as step 2, but now interrupts are employed</a:t>
          </a:r>
        </a:p>
      </dgm:t>
    </dgm:pt>
    <dgm:pt modelId="{F1F70AEB-5966-0643-BD46-9A206F23F13D}" type="parTrans" cxnId="{6FB084B3-8397-AC44-B77C-3E1F4A9BE4F8}">
      <dgm:prSet/>
      <dgm:spPr/>
      <dgm:t>
        <a:bodyPr/>
        <a:lstStyle/>
        <a:p>
          <a:endParaRPr lang="en-US"/>
        </a:p>
      </dgm:t>
    </dgm:pt>
    <dgm:pt modelId="{A3510A84-08FC-1C49-AB1A-87A2F3EE9334}" type="sibTrans" cxnId="{6FB084B3-8397-AC44-B77C-3E1F4A9BE4F8}">
      <dgm:prSet/>
      <dgm:spPr/>
      <dgm:t>
        <a:bodyPr/>
        <a:lstStyle/>
        <a:p>
          <a:endParaRPr lang="en-US"/>
        </a:p>
      </dgm:t>
    </dgm:pt>
    <dgm:pt modelId="{5C4F51DE-D722-BF4D-8A4B-1996E842F829}">
      <dgm:prSet phldrT="[Text]"/>
      <dgm:spPr>
        <a:solidFill>
          <a:srgbClr val="660066"/>
        </a:solidFill>
      </dgm:spPr>
      <dgm:t>
        <a:bodyPr/>
        <a:lstStyle/>
        <a:p>
          <a:r>
            <a:rPr lang="en-US" dirty="0"/>
            <a:t>4</a:t>
          </a:r>
        </a:p>
      </dgm:t>
    </dgm:pt>
    <dgm:pt modelId="{E6501BCD-428E-BB45-B6E5-86170061A120}" type="parTrans" cxnId="{50EB44E8-DFCF-9B43-9B65-6027DC3A3290}">
      <dgm:prSet/>
      <dgm:spPr/>
      <dgm:t>
        <a:bodyPr/>
        <a:lstStyle/>
        <a:p>
          <a:endParaRPr lang="en-US"/>
        </a:p>
      </dgm:t>
    </dgm:pt>
    <dgm:pt modelId="{F8DC900D-A18F-2F4C-A43E-E64436FDF4FE}" type="sibTrans" cxnId="{50EB44E8-DFCF-9B43-9B65-6027DC3A3290}">
      <dgm:prSet/>
      <dgm:spPr/>
      <dgm:t>
        <a:bodyPr/>
        <a:lstStyle/>
        <a:p>
          <a:endParaRPr lang="en-US"/>
        </a:p>
      </dgm:t>
    </dgm:pt>
    <dgm:pt modelId="{0430BDFD-D1E8-BB43-AD97-7F56B06E6B9A}">
      <dgm:prSet phldrT="[Text]"/>
      <dgm:spPr>
        <a:solidFill>
          <a:srgbClr val="660066"/>
        </a:solidFill>
      </dgm:spPr>
      <dgm:t>
        <a:bodyPr/>
        <a:lstStyle/>
        <a:p>
          <a:r>
            <a:rPr lang="en-US" dirty="0"/>
            <a:t>5</a:t>
          </a:r>
        </a:p>
      </dgm:t>
    </dgm:pt>
    <dgm:pt modelId="{026A7355-A6F7-5742-BD8A-346C1A7490D4}" type="parTrans" cxnId="{0FFCC901-A1DF-3644-9EFB-F07FA1D82609}">
      <dgm:prSet/>
      <dgm:spPr/>
      <dgm:t>
        <a:bodyPr/>
        <a:lstStyle/>
        <a:p>
          <a:endParaRPr lang="en-US"/>
        </a:p>
      </dgm:t>
    </dgm:pt>
    <dgm:pt modelId="{BB60C98F-EB6B-904A-AC91-221C1756D386}" type="sibTrans" cxnId="{0FFCC901-A1DF-3644-9EFB-F07FA1D82609}">
      <dgm:prSet/>
      <dgm:spPr/>
      <dgm:t>
        <a:bodyPr/>
        <a:lstStyle/>
        <a:p>
          <a:endParaRPr lang="en-US"/>
        </a:p>
      </dgm:t>
    </dgm:pt>
    <dgm:pt modelId="{E25A9EF6-242B-FF4E-81FD-7F5FD8EB6B2A}">
      <dgm:prSet phldrT="[Text]"/>
      <dgm:spPr>
        <a:solidFill>
          <a:srgbClr val="660066"/>
        </a:solidFill>
      </dgm:spPr>
      <dgm:t>
        <a:bodyPr/>
        <a:lstStyle/>
        <a:p>
          <a:r>
            <a:rPr lang="en-US" dirty="0"/>
            <a:t>6</a:t>
          </a:r>
        </a:p>
      </dgm:t>
    </dgm:pt>
    <dgm:pt modelId="{0EE89D95-4B79-534E-AC72-5C90E52E0A48}" type="parTrans" cxnId="{FF8C1775-8EA8-3D47-8E3C-00F058553808}">
      <dgm:prSet/>
      <dgm:spPr/>
      <dgm:t>
        <a:bodyPr/>
        <a:lstStyle/>
        <a:p>
          <a:endParaRPr lang="en-US"/>
        </a:p>
      </dgm:t>
    </dgm:pt>
    <dgm:pt modelId="{B041C011-82BA-894D-9FD7-7589E12168F6}" type="sibTrans" cxnId="{FF8C1775-8EA8-3D47-8E3C-00F058553808}">
      <dgm:prSet/>
      <dgm:spPr/>
      <dgm:t>
        <a:bodyPr/>
        <a:lstStyle/>
        <a:p>
          <a:endParaRPr lang="en-US"/>
        </a:p>
      </dgm:t>
    </dgm:pt>
    <dgm:pt modelId="{9D76456A-144D-094C-81AE-14C8B652EE2F}">
      <dgm:prSet phldrT="[Text]"/>
      <dgm:spPr/>
      <dgm:t>
        <a:bodyPr/>
        <a:lstStyle/>
        <a:p>
          <a:r>
            <a:rPr lang="en-US" dirty="0"/>
            <a:t>The I/O module is given direct control of memory via DMA</a:t>
          </a:r>
        </a:p>
      </dgm:t>
    </dgm:pt>
    <dgm:pt modelId="{6074BF34-CD63-D443-8A34-F7D5D137D56F}" type="parTrans" cxnId="{D2E98B0D-C652-534D-904B-D2909DFDFECC}">
      <dgm:prSet/>
      <dgm:spPr/>
      <dgm:t>
        <a:bodyPr/>
        <a:lstStyle/>
        <a:p>
          <a:endParaRPr lang="en-US"/>
        </a:p>
      </dgm:t>
    </dgm:pt>
    <dgm:pt modelId="{BA14CC57-9316-D140-B426-D7169CCC2924}" type="sibTrans" cxnId="{D2E98B0D-C652-534D-904B-D2909DFDFECC}">
      <dgm:prSet/>
      <dgm:spPr/>
      <dgm:t>
        <a:bodyPr/>
        <a:lstStyle/>
        <a:p>
          <a:endParaRPr lang="en-US"/>
        </a:p>
      </dgm:t>
    </dgm:pt>
    <dgm:pt modelId="{24B7895E-2647-824B-BA64-A348F60414C0}">
      <dgm:prSet phldrT="[Text]"/>
      <dgm:spPr/>
      <dgm:t>
        <a:bodyPr/>
        <a:lstStyle/>
        <a:p>
          <a:r>
            <a:rPr lang="en-US"/>
            <a:t>The I/O module is enhanced to become a separate processor, with a specialized instruction set tailored for I/O</a:t>
          </a:r>
          <a:endParaRPr lang="en-US" dirty="0"/>
        </a:p>
      </dgm:t>
    </dgm:pt>
    <dgm:pt modelId="{53F7DBAC-79C2-684C-8866-477655E82DBE}" type="parTrans" cxnId="{5FBDF163-BE86-F845-8143-17A05F221F04}">
      <dgm:prSet/>
      <dgm:spPr/>
      <dgm:t>
        <a:bodyPr/>
        <a:lstStyle/>
        <a:p>
          <a:endParaRPr lang="en-US"/>
        </a:p>
      </dgm:t>
    </dgm:pt>
    <dgm:pt modelId="{6A2166D9-6602-C445-A000-1C98C587F460}" type="sibTrans" cxnId="{5FBDF163-BE86-F845-8143-17A05F221F04}">
      <dgm:prSet/>
      <dgm:spPr/>
      <dgm:t>
        <a:bodyPr/>
        <a:lstStyle/>
        <a:p>
          <a:endParaRPr lang="en-US"/>
        </a:p>
      </dgm:t>
    </dgm:pt>
    <dgm:pt modelId="{39F1D106-3D03-7641-BE44-D9107EEFBFC7}">
      <dgm:prSet phldrT="[Text]"/>
      <dgm:spPr/>
      <dgm:t>
        <a:bodyPr/>
        <a:lstStyle/>
        <a:p>
          <a:r>
            <a:rPr lang="en-US" dirty="0"/>
            <a:t>The I/O module has a local memory of its own and is, in fact, a computer in its own right </a:t>
          </a:r>
        </a:p>
      </dgm:t>
    </dgm:pt>
    <dgm:pt modelId="{2D225281-2DBF-C247-B481-B2CAEE1FF9F7}" type="parTrans" cxnId="{4CEA3E6E-228F-6F40-8231-19117F303A8B}">
      <dgm:prSet/>
      <dgm:spPr/>
      <dgm:t>
        <a:bodyPr/>
        <a:lstStyle/>
        <a:p>
          <a:endParaRPr lang="en-US"/>
        </a:p>
      </dgm:t>
    </dgm:pt>
    <dgm:pt modelId="{F1EBE67C-306C-2443-91DC-D8A9F2930D6A}" type="sibTrans" cxnId="{4CEA3E6E-228F-6F40-8231-19117F303A8B}">
      <dgm:prSet/>
      <dgm:spPr/>
      <dgm:t>
        <a:bodyPr/>
        <a:lstStyle/>
        <a:p>
          <a:endParaRPr lang="en-US"/>
        </a:p>
      </dgm:t>
    </dgm:pt>
    <dgm:pt modelId="{7129E848-F243-C342-8A41-6DAF5C3686D4}" type="pres">
      <dgm:prSet presAssocID="{40DFA3B2-6D52-DC44-A5AD-B6E115A8601D}" presName="linearFlow" presStyleCnt="0">
        <dgm:presLayoutVars>
          <dgm:dir/>
          <dgm:animLvl val="lvl"/>
          <dgm:resizeHandles val="exact"/>
        </dgm:presLayoutVars>
      </dgm:prSet>
      <dgm:spPr/>
    </dgm:pt>
    <dgm:pt modelId="{C580D6BE-1CE1-6B40-927B-5535E8363D7A}" type="pres">
      <dgm:prSet presAssocID="{1F70A5AC-E1A2-E84F-9B78-09648FBA817B}" presName="composite" presStyleCnt="0"/>
      <dgm:spPr/>
    </dgm:pt>
    <dgm:pt modelId="{F72602C4-C216-6C47-8283-AB160818DD6A}" type="pres">
      <dgm:prSet presAssocID="{1F70A5AC-E1A2-E84F-9B78-09648FBA817B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A06FA7D3-E0A2-9D4D-99F0-2CEB5A2B0ECA}" type="pres">
      <dgm:prSet presAssocID="{1F70A5AC-E1A2-E84F-9B78-09648FBA817B}" presName="descendantText" presStyleLbl="alignAcc1" presStyleIdx="0" presStyleCnt="6">
        <dgm:presLayoutVars>
          <dgm:bulletEnabled val="1"/>
        </dgm:presLayoutVars>
      </dgm:prSet>
      <dgm:spPr/>
    </dgm:pt>
    <dgm:pt modelId="{D09D24FD-D281-DA43-B0E4-549E40CA37B2}" type="pres">
      <dgm:prSet presAssocID="{50305EE2-346B-8B43-AE75-DE38E5DCE732}" presName="sp" presStyleCnt="0"/>
      <dgm:spPr/>
    </dgm:pt>
    <dgm:pt modelId="{B5950E38-D76C-994E-A2A1-9A4916A47133}" type="pres">
      <dgm:prSet presAssocID="{59C90634-E420-6A44-BD4B-32353F748D47}" presName="composite" presStyleCnt="0"/>
      <dgm:spPr/>
    </dgm:pt>
    <dgm:pt modelId="{5209BDB1-F3C2-8441-A1FE-5E6B2A984935}" type="pres">
      <dgm:prSet presAssocID="{59C90634-E420-6A44-BD4B-32353F748D47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D5EDDF8F-73EE-174E-8254-F9187BE88D40}" type="pres">
      <dgm:prSet presAssocID="{59C90634-E420-6A44-BD4B-32353F748D47}" presName="descendantText" presStyleLbl="alignAcc1" presStyleIdx="1" presStyleCnt="6">
        <dgm:presLayoutVars>
          <dgm:bulletEnabled val="1"/>
        </dgm:presLayoutVars>
      </dgm:prSet>
      <dgm:spPr/>
    </dgm:pt>
    <dgm:pt modelId="{DEF36E13-D201-4941-A349-397192A35397}" type="pres">
      <dgm:prSet presAssocID="{BB8DD86F-16FE-6847-8DAC-8E00C272C85F}" presName="sp" presStyleCnt="0"/>
      <dgm:spPr/>
    </dgm:pt>
    <dgm:pt modelId="{1C4096A0-7CE6-8F45-97E4-156CB8B3C2EB}" type="pres">
      <dgm:prSet presAssocID="{D0892E65-48A0-1F44-A29D-C0DF29120945}" presName="composite" presStyleCnt="0"/>
      <dgm:spPr/>
    </dgm:pt>
    <dgm:pt modelId="{4D573E90-A77B-1C4B-AA14-24FD3D630B78}" type="pres">
      <dgm:prSet presAssocID="{D0892E65-48A0-1F44-A29D-C0DF29120945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E0899923-E638-7742-BB13-3CCAC71E703D}" type="pres">
      <dgm:prSet presAssocID="{D0892E65-48A0-1F44-A29D-C0DF29120945}" presName="descendantText" presStyleLbl="alignAcc1" presStyleIdx="2" presStyleCnt="6">
        <dgm:presLayoutVars>
          <dgm:bulletEnabled val="1"/>
        </dgm:presLayoutVars>
      </dgm:prSet>
      <dgm:spPr/>
    </dgm:pt>
    <dgm:pt modelId="{8ED2448A-29C6-5845-BEBE-C491BFB7960E}" type="pres">
      <dgm:prSet presAssocID="{7BF765B0-B537-0946-B97D-A7F0C69F6F7F}" presName="sp" presStyleCnt="0"/>
      <dgm:spPr/>
    </dgm:pt>
    <dgm:pt modelId="{5301BA5A-2611-A244-9664-F6C8FD04EFD7}" type="pres">
      <dgm:prSet presAssocID="{5C4F51DE-D722-BF4D-8A4B-1996E842F829}" presName="composite" presStyleCnt="0"/>
      <dgm:spPr/>
    </dgm:pt>
    <dgm:pt modelId="{C3C791A1-E3E5-AA4A-B851-26AFED7A959F}" type="pres">
      <dgm:prSet presAssocID="{5C4F51DE-D722-BF4D-8A4B-1996E842F829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4CB10E8E-02C7-AA41-8021-2E7FC0C797E4}" type="pres">
      <dgm:prSet presAssocID="{5C4F51DE-D722-BF4D-8A4B-1996E842F829}" presName="descendantText" presStyleLbl="alignAcc1" presStyleIdx="3" presStyleCnt="6">
        <dgm:presLayoutVars>
          <dgm:bulletEnabled val="1"/>
        </dgm:presLayoutVars>
      </dgm:prSet>
      <dgm:spPr/>
    </dgm:pt>
    <dgm:pt modelId="{01FEE50B-9C05-494A-A245-DDC6525DEF8A}" type="pres">
      <dgm:prSet presAssocID="{F8DC900D-A18F-2F4C-A43E-E64436FDF4FE}" presName="sp" presStyleCnt="0"/>
      <dgm:spPr/>
    </dgm:pt>
    <dgm:pt modelId="{B635855B-88A8-794D-929C-1D844E641CFC}" type="pres">
      <dgm:prSet presAssocID="{0430BDFD-D1E8-BB43-AD97-7F56B06E6B9A}" presName="composite" presStyleCnt="0"/>
      <dgm:spPr/>
    </dgm:pt>
    <dgm:pt modelId="{729FEA82-FA47-0A40-BB91-68448BB2BFE8}" type="pres">
      <dgm:prSet presAssocID="{0430BDFD-D1E8-BB43-AD97-7F56B06E6B9A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34AF2322-E815-BB4D-BC20-156E3ED243C7}" type="pres">
      <dgm:prSet presAssocID="{0430BDFD-D1E8-BB43-AD97-7F56B06E6B9A}" presName="descendantText" presStyleLbl="alignAcc1" presStyleIdx="4" presStyleCnt="6">
        <dgm:presLayoutVars>
          <dgm:bulletEnabled val="1"/>
        </dgm:presLayoutVars>
      </dgm:prSet>
      <dgm:spPr/>
    </dgm:pt>
    <dgm:pt modelId="{1F26BEEC-B8A4-0847-BBED-6DE5AC3A6A3E}" type="pres">
      <dgm:prSet presAssocID="{BB60C98F-EB6B-904A-AC91-221C1756D386}" presName="sp" presStyleCnt="0"/>
      <dgm:spPr/>
    </dgm:pt>
    <dgm:pt modelId="{B646E6BE-BCD8-294C-AB67-239265BC44C3}" type="pres">
      <dgm:prSet presAssocID="{E25A9EF6-242B-FF4E-81FD-7F5FD8EB6B2A}" presName="composite" presStyleCnt="0"/>
      <dgm:spPr/>
    </dgm:pt>
    <dgm:pt modelId="{7374A26C-9BCF-1F41-B60F-A8419B450B3B}" type="pres">
      <dgm:prSet presAssocID="{E25A9EF6-242B-FF4E-81FD-7F5FD8EB6B2A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11BC0513-6087-9642-8927-5AAC9E63AA62}" type="pres">
      <dgm:prSet presAssocID="{E25A9EF6-242B-FF4E-81FD-7F5FD8EB6B2A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0FFCC901-A1DF-3644-9EFB-F07FA1D82609}" srcId="{40DFA3B2-6D52-DC44-A5AD-B6E115A8601D}" destId="{0430BDFD-D1E8-BB43-AD97-7F56B06E6B9A}" srcOrd="4" destOrd="0" parTransId="{026A7355-A6F7-5742-BD8A-346C1A7490D4}" sibTransId="{BB60C98F-EB6B-904A-AC91-221C1756D386}"/>
    <dgm:cxn modelId="{B58B000B-12FA-E44D-8344-8AE35D519338}" type="presOf" srcId="{9D76456A-144D-094C-81AE-14C8B652EE2F}" destId="{4CB10E8E-02C7-AA41-8021-2E7FC0C797E4}" srcOrd="0" destOrd="0" presId="urn:microsoft.com/office/officeart/2005/8/layout/chevron2"/>
    <dgm:cxn modelId="{D2E98B0D-C652-534D-904B-D2909DFDFECC}" srcId="{5C4F51DE-D722-BF4D-8A4B-1996E842F829}" destId="{9D76456A-144D-094C-81AE-14C8B652EE2F}" srcOrd="0" destOrd="0" parTransId="{6074BF34-CD63-D443-8A34-F7D5D137D56F}" sibTransId="{BA14CC57-9316-D140-B426-D7169CCC2924}"/>
    <dgm:cxn modelId="{185F2B22-941C-484B-B6B1-67DBEE8AFDE5}" type="presOf" srcId="{E25A9EF6-242B-FF4E-81FD-7F5FD8EB6B2A}" destId="{7374A26C-9BCF-1F41-B60F-A8419B450B3B}" srcOrd="0" destOrd="0" presId="urn:microsoft.com/office/officeart/2005/8/layout/chevron2"/>
    <dgm:cxn modelId="{F7DAD43C-1833-6543-BC9C-93312EC3CE89}" type="presOf" srcId="{E6A6BE98-2A3F-0744-BE2B-91A73B77DEA7}" destId="{D5EDDF8F-73EE-174E-8254-F9187BE88D40}" srcOrd="0" destOrd="0" presId="urn:microsoft.com/office/officeart/2005/8/layout/chevron2"/>
    <dgm:cxn modelId="{A00D513D-7D08-5247-99D4-EE4F15EC42FF}" srcId="{40DFA3B2-6D52-DC44-A5AD-B6E115A8601D}" destId="{D0892E65-48A0-1F44-A29D-C0DF29120945}" srcOrd="2" destOrd="0" parTransId="{0EFD0567-D1AB-6441-917B-9A2DDA2846BA}" sibTransId="{7BF765B0-B537-0946-B97D-A7F0C69F6F7F}"/>
    <dgm:cxn modelId="{5FBDF163-BE86-F845-8143-17A05F221F04}" srcId="{0430BDFD-D1E8-BB43-AD97-7F56B06E6B9A}" destId="{24B7895E-2647-824B-BA64-A348F60414C0}" srcOrd="0" destOrd="0" parTransId="{53F7DBAC-79C2-684C-8866-477655E82DBE}" sibTransId="{6A2166D9-6602-C445-A000-1C98C587F460}"/>
    <dgm:cxn modelId="{16105264-AF16-B647-AF9F-0181681DFE06}" type="presOf" srcId="{1F70A5AC-E1A2-E84F-9B78-09648FBA817B}" destId="{F72602C4-C216-6C47-8283-AB160818DD6A}" srcOrd="0" destOrd="0" presId="urn:microsoft.com/office/officeart/2005/8/layout/chevron2"/>
    <dgm:cxn modelId="{E43B196B-9E22-7A44-8226-1AFCBC48C8C5}" type="presOf" srcId="{9994D0C5-00A1-B342-B695-8C4460C60ABB}" destId="{E0899923-E638-7742-BB13-3CCAC71E703D}" srcOrd="0" destOrd="0" presId="urn:microsoft.com/office/officeart/2005/8/layout/chevron2"/>
    <dgm:cxn modelId="{FBF3C16D-2248-4948-ADF4-C1D39C97092B}" type="presOf" srcId="{207E307B-42F2-A145-8DC0-68A7D1E9017F}" destId="{A06FA7D3-E0A2-9D4D-99F0-2CEB5A2B0ECA}" srcOrd="0" destOrd="0" presId="urn:microsoft.com/office/officeart/2005/8/layout/chevron2"/>
    <dgm:cxn modelId="{4CEA3E6E-228F-6F40-8231-19117F303A8B}" srcId="{E25A9EF6-242B-FF4E-81FD-7F5FD8EB6B2A}" destId="{39F1D106-3D03-7641-BE44-D9107EEFBFC7}" srcOrd="0" destOrd="0" parTransId="{2D225281-2DBF-C247-B481-B2CAEE1FF9F7}" sibTransId="{F1EBE67C-306C-2443-91DC-D8A9F2930D6A}"/>
    <dgm:cxn modelId="{20A40074-D8F4-0944-B542-6A73088A00BB}" srcId="{1F70A5AC-E1A2-E84F-9B78-09648FBA817B}" destId="{207E307B-42F2-A145-8DC0-68A7D1E9017F}" srcOrd="0" destOrd="0" parTransId="{F4ADC43B-DEAC-5147-8DE5-1F89B9A66C8C}" sibTransId="{8B29CB4F-BCB5-3B44-A285-694A2054A1F0}"/>
    <dgm:cxn modelId="{2B6B9C74-B1ED-1A46-95F0-A0CC61525FF8}" type="presOf" srcId="{5C4F51DE-D722-BF4D-8A4B-1996E842F829}" destId="{C3C791A1-E3E5-AA4A-B851-26AFED7A959F}" srcOrd="0" destOrd="0" presId="urn:microsoft.com/office/officeart/2005/8/layout/chevron2"/>
    <dgm:cxn modelId="{FF8C1775-8EA8-3D47-8E3C-00F058553808}" srcId="{40DFA3B2-6D52-DC44-A5AD-B6E115A8601D}" destId="{E25A9EF6-242B-FF4E-81FD-7F5FD8EB6B2A}" srcOrd="5" destOrd="0" parTransId="{0EE89D95-4B79-534E-AC72-5C90E52E0A48}" sibTransId="{B041C011-82BA-894D-9FD7-7589E12168F6}"/>
    <dgm:cxn modelId="{84381576-0531-D140-BD77-F49B22E3EF45}" type="presOf" srcId="{0430BDFD-D1E8-BB43-AD97-7F56B06E6B9A}" destId="{729FEA82-FA47-0A40-BB91-68448BB2BFE8}" srcOrd="0" destOrd="0" presId="urn:microsoft.com/office/officeart/2005/8/layout/chevron2"/>
    <dgm:cxn modelId="{C1997A90-D6D9-3148-93C5-FC33E55028C6}" srcId="{59C90634-E420-6A44-BD4B-32353F748D47}" destId="{E6A6BE98-2A3F-0744-BE2B-91A73B77DEA7}" srcOrd="0" destOrd="0" parTransId="{48861BB3-7D5C-4049-8D1D-CFA515F2A260}" sibTransId="{934044F4-FC51-464F-ADBF-65B5C8BCE400}"/>
    <dgm:cxn modelId="{A417149C-39DB-DB44-825E-66BCB244CAB0}" srcId="{40DFA3B2-6D52-DC44-A5AD-B6E115A8601D}" destId="{59C90634-E420-6A44-BD4B-32353F748D47}" srcOrd="1" destOrd="0" parTransId="{F28545FF-9095-B944-8998-2D12EDA2ADE6}" sibTransId="{BB8DD86F-16FE-6847-8DAC-8E00C272C85F}"/>
    <dgm:cxn modelId="{0B347AA0-72FD-A141-B14A-3D834172753B}" type="presOf" srcId="{24B7895E-2647-824B-BA64-A348F60414C0}" destId="{34AF2322-E815-BB4D-BC20-156E3ED243C7}" srcOrd="0" destOrd="0" presId="urn:microsoft.com/office/officeart/2005/8/layout/chevron2"/>
    <dgm:cxn modelId="{6E4AC3B0-FD0E-5F4A-9EED-0967FCAB515E}" srcId="{40DFA3B2-6D52-DC44-A5AD-B6E115A8601D}" destId="{1F70A5AC-E1A2-E84F-9B78-09648FBA817B}" srcOrd="0" destOrd="0" parTransId="{F79BB8F8-4505-1B4B-A274-AF3463C538F7}" sibTransId="{50305EE2-346B-8B43-AE75-DE38E5DCE732}"/>
    <dgm:cxn modelId="{6FB084B3-8397-AC44-B77C-3E1F4A9BE4F8}" srcId="{D0892E65-48A0-1F44-A29D-C0DF29120945}" destId="{9994D0C5-00A1-B342-B695-8C4460C60ABB}" srcOrd="0" destOrd="0" parTransId="{F1F70AEB-5966-0643-BD46-9A206F23F13D}" sibTransId="{A3510A84-08FC-1C49-AB1A-87A2F3EE9334}"/>
    <dgm:cxn modelId="{EF3F5FCA-59F2-894D-8E12-BC42DF5988C2}" type="presOf" srcId="{40DFA3B2-6D52-DC44-A5AD-B6E115A8601D}" destId="{7129E848-F243-C342-8A41-6DAF5C3686D4}" srcOrd="0" destOrd="0" presId="urn:microsoft.com/office/officeart/2005/8/layout/chevron2"/>
    <dgm:cxn modelId="{54DD25D2-D766-7F4C-86D8-0DF7E60C7BCE}" type="presOf" srcId="{59C90634-E420-6A44-BD4B-32353F748D47}" destId="{5209BDB1-F3C2-8441-A1FE-5E6B2A984935}" srcOrd="0" destOrd="0" presId="urn:microsoft.com/office/officeart/2005/8/layout/chevron2"/>
    <dgm:cxn modelId="{858152DF-645B-4B44-A19C-77A600BCDEBD}" type="presOf" srcId="{D0892E65-48A0-1F44-A29D-C0DF29120945}" destId="{4D573E90-A77B-1C4B-AA14-24FD3D630B78}" srcOrd="0" destOrd="0" presId="urn:microsoft.com/office/officeart/2005/8/layout/chevron2"/>
    <dgm:cxn modelId="{50EB44E8-DFCF-9B43-9B65-6027DC3A3290}" srcId="{40DFA3B2-6D52-DC44-A5AD-B6E115A8601D}" destId="{5C4F51DE-D722-BF4D-8A4B-1996E842F829}" srcOrd="3" destOrd="0" parTransId="{E6501BCD-428E-BB45-B6E5-86170061A120}" sibTransId="{F8DC900D-A18F-2F4C-A43E-E64436FDF4FE}"/>
    <dgm:cxn modelId="{498E4FF6-66F7-6545-A54C-5180AB1E8B3E}" type="presOf" srcId="{39F1D106-3D03-7641-BE44-D9107EEFBFC7}" destId="{11BC0513-6087-9642-8927-5AAC9E63AA62}" srcOrd="0" destOrd="0" presId="urn:microsoft.com/office/officeart/2005/8/layout/chevron2"/>
    <dgm:cxn modelId="{EB0D11E5-6219-6D4A-B8DF-B0744088A9E2}" type="presParOf" srcId="{7129E848-F243-C342-8A41-6DAF5C3686D4}" destId="{C580D6BE-1CE1-6B40-927B-5535E8363D7A}" srcOrd="0" destOrd="0" presId="urn:microsoft.com/office/officeart/2005/8/layout/chevron2"/>
    <dgm:cxn modelId="{06CCF904-6DA3-5A40-91ED-191EB85F32BA}" type="presParOf" srcId="{C580D6BE-1CE1-6B40-927B-5535E8363D7A}" destId="{F72602C4-C216-6C47-8283-AB160818DD6A}" srcOrd="0" destOrd="0" presId="urn:microsoft.com/office/officeart/2005/8/layout/chevron2"/>
    <dgm:cxn modelId="{D75F59F3-092A-3043-B117-F331BFC8DC8F}" type="presParOf" srcId="{C580D6BE-1CE1-6B40-927B-5535E8363D7A}" destId="{A06FA7D3-E0A2-9D4D-99F0-2CEB5A2B0ECA}" srcOrd="1" destOrd="0" presId="urn:microsoft.com/office/officeart/2005/8/layout/chevron2"/>
    <dgm:cxn modelId="{42723500-1056-8D42-A9A8-C803B19E27BC}" type="presParOf" srcId="{7129E848-F243-C342-8A41-6DAF5C3686D4}" destId="{D09D24FD-D281-DA43-B0E4-549E40CA37B2}" srcOrd="1" destOrd="0" presId="urn:microsoft.com/office/officeart/2005/8/layout/chevron2"/>
    <dgm:cxn modelId="{595690F1-87C9-1644-A4F7-C85D3C552027}" type="presParOf" srcId="{7129E848-F243-C342-8A41-6DAF5C3686D4}" destId="{B5950E38-D76C-994E-A2A1-9A4916A47133}" srcOrd="2" destOrd="0" presId="urn:microsoft.com/office/officeart/2005/8/layout/chevron2"/>
    <dgm:cxn modelId="{49F027AA-7B2C-7D4F-BDB8-CF9E8D93DB3F}" type="presParOf" srcId="{B5950E38-D76C-994E-A2A1-9A4916A47133}" destId="{5209BDB1-F3C2-8441-A1FE-5E6B2A984935}" srcOrd="0" destOrd="0" presId="urn:microsoft.com/office/officeart/2005/8/layout/chevron2"/>
    <dgm:cxn modelId="{91AC16C8-096D-D94A-AAE6-27CFB1068423}" type="presParOf" srcId="{B5950E38-D76C-994E-A2A1-9A4916A47133}" destId="{D5EDDF8F-73EE-174E-8254-F9187BE88D40}" srcOrd="1" destOrd="0" presId="urn:microsoft.com/office/officeart/2005/8/layout/chevron2"/>
    <dgm:cxn modelId="{E4B9C82C-385B-AC40-8F14-3004C051E867}" type="presParOf" srcId="{7129E848-F243-C342-8A41-6DAF5C3686D4}" destId="{DEF36E13-D201-4941-A349-397192A35397}" srcOrd="3" destOrd="0" presId="urn:microsoft.com/office/officeart/2005/8/layout/chevron2"/>
    <dgm:cxn modelId="{123FD766-A7CA-C94F-BF8E-2BE1C64071B7}" type="presParOf" srcId="{7129E848-F243-C342-8A41-6DAF5C3686D4}" destId="{1C4096A0-7CE6-8F45-97E4-156CB8B3C2EB}" srcOrd="4" destOrd="0" presId="urn:microsoft.com/office/officeart/2005/8/layout/chevron2"/>
    <dgm:cxn modelId="{8114B247-C2FF-6740-B337-E57761A52C92}" type="presParOf" srcId="{1C4096A0-7CE6-8F45-97E4-156CB8B3C2EB}" destId="{4D573E90-A77B-1C4B-AA14-24FD3D630B78}" srcOrd="0" destOrd="0" presId="urn:microsoft.com/office/officeart/2005/8/layout/chevron2"/>
    <dgm:cxn modelId="{6B2DA9C0-18C5-8A41-8750-60EF291EF615}" type="presParOf" srcId="{1C4096A0-7CE6-8F45-97E4-156CB8B3C2EB}" destId="{E0899923-E638-7742-BB13-3CCAC71E703D}" srcOrd="1" destOrd="0" presId="urn:microsoft.com/office/officeart/2005/8/layout/chevron2"/>
    <dgm:cxn modelId="{96AB1EF8-0C09-854D-989C-856B4B3B0D76}" type="presParOf" srcId="{7129E848-F243-C342-8A41-6DAF5C3686D4}" destId="{8ED2448A-29C6-5845-BEBE-C491BFB7960E}" srcOrd="5" destOrd="0" presId="urn:microsoft.com/office/officeart/2005/8/layout/chevron2"/>
    <dgm:cxn modelId="{CD4E306A-9481-444B-BA69-9182B5EA134D}" type="presParOf" srcId="{7129E848-F243-C342-8A41-6DAF5C3686D4}" destId="{5301BA5A-2611-A244-9664-F6C8FD04EFD7}" srcOrd="6" destOrd="0" presId="urn:microsoft.com/office/officeart/2005/8/layout/chevron2"/>
    <dgm:cxn modelId="{8CD7A034-6F53-3049-9CF6-2D514BD251A1}" type="presParOf" srcId="{5301BA5A-2611-A244-9664-F6C8FD04EFD7}" destId="{C3C791A1-E3E5-AA4A-B851-26AFED7A959F}" srcOrd="0" destOrd="0" presId="urn:microsoft.com/office/officeart/2005/8/layout/chevron2"/>
    <dgm:cxn modelId="{0F504610-2A89-A142-A5B7-9792ECC2521B}" type="presParOf" srcId="{5301BA5A-2611-A244-9664-F6C8FD04EFD7}" destId="{4CB10E8E-02C7-AA41-8021-2E7FC0C797E4}" srcOrd="1" destOrd="0" presId="urn:microsoft.com/office/officeart/2005/8/layout/chevron2"/>
    <dgm:cxn modelId="{69C16478-D624-AA49-9F4A-EFA63B728AE3}" type="presParOf" srcId="{7129E848-F243-C342-8A41-6DAF5C3686D4}" destId="{01FEE50B-9C05-494A-A245-DDC6525DEF8A}" srcOrd="7" destOrd="0" presId="urn:microsoft.com/office/officeart/2005/8/layout/chevron2"/>
    <dgm:cxn modelId="{37ABC559-0059-5344-ACFE-80BB3A10D187}" type="presParOf" srcId="{7129E848-F243-C342-8A41-6DAF5C3686D4}" destId="{B635855B-88A8-794D-929C-1D844E641CFC}" srcOrd="8" destOrd="0" presId="urn:microsoft.com/office/officeart/2005/8/layout/chevron2"/>
    <dgm:cxn modelId="{9FCBCE8B-BE18-9F42-AE1F-4FB9E6B47C1D}" type="presParOf" srcId="{B635855B-88A8-794D-929C-1D844E641CFC}" destId="{729FEA82-FA47-0A40-BB91-68448BB2BFE8}" srcOrd="0" destOrd="0" presId="urn:microsoft.com/office/officeart/2005/8/layout/chevron2"/>
    <dgm:cxn modelId="{DF600B16-A9C8-C446-8583-7E06C22CA899}" type="presParOf" srcId="{B635855B-88A8-794D-929C-1D844E641CFC}" destId="{34AF2322-E815-BB4D-BC20-156E3ED243C7}" srcOrd="1" destOrd="0" presId="urn:microsoft.com/office/officeart/2005/8/layout/chevron2"/>
    <dgm:cxn modelId="{E87BAF4B-35E6-CC41-9292-7EAA8F23EE1A}" type="presParOf" srcId="{7129E848-F243-C342-8A41-6DAF5C3686D4}" destId="{1F26BEEC-B8A4-0847-BBED-6DE5AC3A6A3E}" srcOrd="9" destOrd="0" presId="urn:microsoft.com/office/officeart/2005/8/layout/chevron2"/>
    <dgm:cxn modelId="{51CC3CD8-B817-E14A-A08A-1315249CA9F7}" type="presParOf" srcId="{7129E848-F243-C342-8A41-6DAF5C3686D4}" destId="{B646E6BE-BCD8-294C-AB67-239265BC44C3}" srcOrd="10" destOrd="0" presId="urn:microsoft.com/office/officeart/2005/8/layout/chevron2"/>
    <dgm:cxn modelId="{BA9673FD-09CF-044F-A227-C2DF5257EDA5}" type="presParOf" srcId="{B646E6BE-BCD8-294C-AB67-239265BC44C3}" destId="{7374A26C-9BCF-1F41-B60F-A8419B450B3B}" srcOrd="0" destOrd="0" presId="urn:microsoft.com/office/officeart/2005/8/layout/chevron2"/>
    <dgm:cxn modelId="{A52B7E45-2949-BA4E-9ED2-9EC1AC378735}" type="presParOf" srcId="{B646E6BE-BCD8-294C-AB67-239265BC44C3}" destId="{11BC0513-6087-9642-8927-5AAC9E63AA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C20217-D3E5-A844-8E7E-764BEA308D9A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153932-7ACC-9C47-937F-DF0673BE9D37}">
      <dgm:prSet phldrT="[Text]"/>
      <dgm:spPr>
        <a:solidFill>
          <a:srgbClr val="660066"/>
        </a:solidFill>
        <a:ln>
          <a:solidFill>
            <a:srgbClr val="660066"/>
          </a:solidFill>
        </a:ln>
      </dgm:spPr>
      <dgm:t>
        <a:bodyPr/>
        <a:lstStyle/>
        <a:p>
          <a:r>
            <a:rPr lang="en-US" dirty="0"/>
            <a:t>Block-oriented device</a:t>
          </a:r>
        </a:p>
      </dgm:t>
    </dgm:pt>
    <dgm:pt modelId="{9EF17657-2D53-6E4E-8CAB-EC5F8CF96ED6}" type="parTrans" cxnId="{5F5E6650-A573-AF43-ABC0-0670E4E4AE14}">
      <dgm:prSet/>
      <dgm:spPr/>
      <dgm:t>
        <a:bodyPr/>
        <a:lstStyle/>
        <a:p>
          <a:endParaRPr lang="en-US"/>
        </a:p>
      </dgm:t>
    </dgm:pt>
    <dgm:pt modelId="{E90DF6D0-4F76-BC43-9CA8-847807333134}" type="sibTrans" cxnId="{5F5E6650-A573-AF43-ABC0-0670E4E4AE14}">
      <dgm:prSet/>
      <dgm:spPr/>
      <dgm:t>
        <a:bodyPr/>
        <a:lstStyle/>
        <a:p>
          <a:endParaRPr lang="en-US"/>
        </a:p>
      </dgm:t>
    </dgm:pt>
    <dgm:pt modelId="{CC511AA6-BB96-4F43-BCA6-A0079209B760}">
      <dgm:prSet/>
      <dgm:spPr>
        <a:ln>
          <a:solidFill>
            <a:srgbClr val="660066"/>
          </a:solidFill>
        </a:ln>
      </dgm:spPr>
      <dgm:t>
        <a:bodyPr/>
        <a:lstStyle/>
        <a:p>
          <a:r>
            <a:rPr lang="en-US"/>
            <a:t>stores information in blocks that are usually of fixed size</a:t>
          </a:r>
          <a:endParaRPr lang="en-US" dirty="0"/>
        </a:p>
      </dgm:t>
    </dgm:pt>
    <dgm:pt modelId="{F2565789-AD54-2549-BE22-E68AFFDA6B71}" type="parTrans" cxnId="{C937E5A7-29DD-CE4C-AFA3-F7F5DD2FF35D}">
      <dgm:prSet/>
      <dgm:spPr/>
      <dgm:t>
        <a:bodyPr/>
        <a:lstStyle/>
        <a:p>
          <a:endParaRPr lang="en-US"/>
        </a:p>
      </dgm:t>
    </dgm:pt>
    <dgm:pt modelId="{6C3CE9AA-9B52-2247-9A27-3D6489FCD943}" type="sibTrans" cxnId="{C937E5A7-29DD-CE4C-AFA3-F7F5DD2FF35D}">
      <dgm:prSet/>
      <dgm:spPr/>
      <dgm:t>
        <a:bodyPr/>
        <a:lstStyle/>
        <a:p>
          <a:endParaRPr lang="en-US"/>
        </a:p>
      </dgm:t>
    </dgm:pt>
    <dgm:pt modelId="{35816FFE-669D-5A41-9AB9-441E04AC041D}">
      <dgm:prSet/>
      <dgm:spPr>
        <a:ln>
          <a:solidFill>
            <a:srgbClr val="660066"/>
          </a:solidFill>
        </a:ln>
      </dgm:spPr>
      <dgm:t>
        <a:bodyPr/>
        <a:lstStyle/>
        <a:p>
          <a:r>
            <a:rPr lang="en-US" dirty="0"/>
            <a:t>transfers are made one block at a time</a:t>
          </a:r>
        </a:p>
      </dgm:t>
    </dgm:pt>
    <dgm:pt modelId="{CBAABDE0-61DA-4941-830C-5A873E62634B}" type="parTrans" cxnId="{BFEA3C28-333B-C24A-973F-B4D1A9315E40}">
      <dgm:prSet/>
      <dgm:spPr/>
      <dgm:t>
        <a:bodyPr/>
        <a:lstStyle/>
        <a:p>
          <a:endParaRPr lang="en-US"/>
        </a:p>
      </dgm:t>
    </dgm:pt>
    <dgm:pt modelId="{8D546DE8-A35D-5740-A69A-76D149EBFEC2}" type="sibTrans" cxnId="{BFEA3C28-333B-C24A-973F-B4D1A9315E40}">
      <dgm:prSet/>
      <dgm:spPr/>
      <dgm:t>
        <a:bodyPr/>
        <a:lstStyle/>
        <a:p>
          <a:endParaRPr lang="en-US"/>
        </a:p>
      </dgm:t>
    </dgm:pt>
    <dgm:pt modelId="{708D1822-DE68-B94F-8E3E-D683F111F8E1}">
      <dgm:prSet/>
      <dgm:spPr>
        <a:ln>
          <a:solidFill>
            <a:srgbClr val="660066"/>
          </a:solidFill>
        </a:ln>
      </dgm:spPr>
      <dgm:t>
        <a:bodyPr/>
        <a:lstStyle/>
        <a:p>
          <a:r>
            <a:rPr lang="en-US"/>
            <a:t>possible to reference data by its block number</a:t>
          </a:r>
          <a:endParaRPr lang="en-US" dirty="0"/>
        </a:p>
      </dgm:t>
    </dgm:pt>
    <dgm:pt modelId="{34BBA205-9CF9-2F4D-A999-264B9476F2F0}" type="parTrans" cxnId="{61F4B37B-EE43-7F47-A933-20B66BA44903}">
      <dgm:prSet/>
      <dgm:spPr/>
      <dgm:t>
        <a:bodyPr/>
        <a:lstStyle/>
        <a:p>
          <a:endParaRPr lang="en-US"/>
        </a:p>
      </dgm:t>
    </dgm:pt>
    <dgm:pt modelId="{51BB88B6-69E2-E94D-B0E6-8BBE9C1987D6}" type="sibTrans" cxnId="{61F4B37B-EE43-7F47-A933-20B66BA44903}">
      <dgm:prSet/>
      <dgm:spPr/>
      <dgm:t>
        <a:bodyPr/>
        <a:lstStyle/>
        <a:p>
          <a:endParaRPr lang="en-US"/>
        </a:p>
      </dgm:t>
    </dgm:pt>
    <dgm:pt modelId="{18F75C78-792A-FB48-83B6-55F681B10416}">
      <dgm:prSet/>
      <dgm:spPr>
        <a:ln>
          <a:solidFill>
            <a:srgbClr val="660066"/>
          </a:solidFill>
        </a:ln>
      </dgm:spPr>
      <dgm:t>
        <a:bodyPr/>
        <a:lstStyle/>
        <a:p>
          <a:r>
            <a:rPr lang="en-US"/>
            <a:t>disks and USB keys are examples</a:t>
          </a:r>
          <a:endParaRPr lang="en-US" dirty="0"/>
        </a:p>
      </dgm:t>
    </dgm:pt>
    <dgm:pt modelId="{F9C7BD2A-449B-6D4D-B3A5-72090AA6A3E2}" type="parTrans" cxnId="{9B1297D3-F838-1442-A905-FD63EDEC0C66}">
      <dgm:prSet/>
      <dgm:spPr/>
      <dgm:t>
        <a:bodyPr/>
        <a:lstStyle/>
        <a:p>
          <a:endParaRPr lang="en-US"/>
        </a:p>
      </dgm:t>
    </dgm:pt>
    <dgm:pt modelId="{3A33559F-C434-6240-97C6-169E146BE290}" type="sibTrans" cxnId="{9B1297D3-F838-1442-A905-FD63EDEC0C66}">
      <dgm:prSet/>
      <dgm:spPr/>
      <dgm:t>
        <a:bodyPr/>
        <a:lstStyle/>
        <a:p>
          <a:endParaRPr lang="en-US"/>
        </a:p>
      </dgm:t>
    </dgm:pt>
    <dgm:pt modelId="{6E99F7F7-D9AD-2B4E-A8AA-75E16357D739}">
      <dgm:prSet/>
      <dgm:spPr>
        <a:solidFill>
          <a:srgbClr val="660066"/>
        </a:solidFill>
        <a:ln>
          <a:solidFill>
            <a:srgbClr val="660066"/>
          </a:solidFill>
        </a:ln>
      </dgm:spPr>
      <dgm:t>
        <a:bodyPr/>
        <a:lstStyle/>
        <a:p>
          <a:r>
            <a:rPr lang="en-US" dirty="0"/>
            <a:t>Stream-oriented device</a:t>
          </a:r>
        </a:p>
      </dgm:t>
    </dgm:pt>
    <dgm:pt modelId="{F93B7D65-F4A9-8644-8C43-5A207F1358B5}" type="parTrans" cxnId="{BA94F3A1-F388-2343-85AB-7F149083346E}">
      <dgm:prSet/>
      <dgm:spPr/>
      <dgm:t>
        <a:bodyPr/>
        <a:lstStyle/>
        <a:p>
          <a:endParaRPr lang="en-US"/>
        </a:p>
      </dgm:t>
    </dgm:pt>
    <dgm:pt modelId="{E969FEE6-E086-9847-B548-46B9856A8F1D}" type="sibTrans" cxnId="{BA94F3A1-F388-2343-85AB-7F149083346E}">
      <dgm:prSet/>
      <dgm:spPr/>
      <dgm:t>
        <a:bodyPr/>
        <a:lstStyle/>
        <a:p>
          <a:endParaRPr lang="en-US"/>
        </a:p>
      </dgm:t>
    </dgm:pt>
    <dgm:pt modelId="{1EE56E89-8357-9244-854C-A0E394686133}">
      <dgm:prSet/>
      <dgm:spPr>
        <a:ln>
          <a:solidFill>
            <a:srgbClr val="660066"/>
          </a:solidFill>
        </a:ln>
      </dgm:spPr>
      <dgm:t>
        <a:bodyPr/>
        <a:lstStyle/>
        <a:p>
          <a:r>
            <a:rPr lang="en-US"/>
            <a:t>transfers data in and out as a stream of bytes</a:t>
          </a:r>
          <a:endParaRPr lang="en-US" dirty="0"/>
        </a:p>
      </dgm:t>
    </dgm:pt>
    <dgm:pt modelId="{21446E13-F538-324E-BEE8-D49AE334A6B1}" type="parTrans" cxnId="{0E733604-6F7A-0741-8435-B38535DEBC8D}">
      <dgm:prSet/>
      <dgm:spPr/>
      <dgm:t>
        <a:bodyPr/>
        <a:lstStyle/>
        <a:p>
          <a:endParaRPr lang="en-US"/>
        </a:p>
      </dgm:t>
    </dgm:pt>
    <dgm:pt modelId="{DF3F49B1-775D-5F46-BB28-1B1AF0DDC396}" type="sibTrans" cxnId="{0E733604-6F7A-0741-8435-B38535DEBC8D}">
      <dgm:prSet/>
      <dgm:spPr/>
      <dgm:t>
        <a:bodyPr/>
        <a:lstStyle/>
        <a:p>
          <a:endParaRPr lang="en-US"/>
        </a:p>
      </dgm:t>
    </dgm:pt>
    <dgm:pt modelId="{13C33B87-A7CC-F540-BD43-FF7AA8A3451F}">
      <dgm:prSet/>
      <dgm:spPr>
        <a:ln>
          <a:solidFill>
            <a:srgbClr val="660066"/>
          </a:solidFill>
        </a:ln>
      </dgm:spPr>
      <dgm:t>
        <a:bodyPr/>
        <a:lstStyle/>
        <a:p>
          <a:r>
            <a:rPr lang="en-US"/>
            <a:t>no block structure</a:t>
          </a:r>
          <a:endParaRPr lang="en-US" dirty="0"/>
        </a:p>
      </dgm:t>
    </dgm:pt>
    <dgm:pt modelId="{44A9ABF1-7B8E-A446-B52D-4F202A41E109}" type="parTrans" cxnId="{1A18DA10-52E1-644D-8809-670410A2212C}">
      <dgm:prSet/>
      <dgm:spPr/>
      <dgm:t>
        <a:bodyPr/>
        <a:lstStyle/>
        <a:p>
          <a:endParaRPr lang="en-US"/>
        </a:p>
      </dgm:t>
    </dgm:pt>
    <dgm:pt modelId="{A78ADA71-5C91-7346-A2BC-E3EF9A308B97}" type="sibTrans" cxnId="{1A18DA10-52E1-644D-8809-670410A2212C}">
      <dgm:prSet/>
      <dgm:spPr/>
      <dgm:t>
        <a:bodyPr/>
        <a:lstStyle/>
        <a:p>
          <a:endParaRPr lang="en-US"/>
        </a:p>
      </dgm:t>
    </dgm:pt>
    <dgm:pt modelId="{8219F3B1-6DF8-3647-A00A-71521BAEC02F}">
      <dgm:prSet/>
      <dgm:spPr>
        <a:ln>
          <a:solidFill>
            <a:srgbClr val="660066"/>
          </a:solidFill>
        </a:ln>
      </dgm:spPr>
      <dgm:t>
        <a:bodyPr/>
        <a:lstStyle/>
        <a:p>
          <a:r>
            <a:rPr lang="en-US"/>
            <a:t>terminals, printers, communications ports, and most other devices that are not secondary storage are examples</a:t>
          </a:r>
          <a:endParaRPr lang="en-US" dirty="0"/>
        </a:p>
      </dgm:t>
    </dgm:pt>
    <dgm:pt modelId="{D8A41234-A999-5A4B-942B-F41203978BF0}" type="parTrans" cxnId="{11B5F17B-C72F-4D41-AA10-4988A57E97E3}">
      <dgm:prSet/>
      <dgm:spPr/>
      <dgm:t>
        <a:bodyPr/>
        <a:lstStyle/>
        <a:p>
          <a:endParaRPr lang="en-US"/>
        </a:p>
      </dgm:t>
    </dgm:pt>
    <dgm:pt modelId="{78DBCB5F-78F8-964C-9A4E-1FC7D8F27E40}" type="sibTrans" cxnId="{11B5F17B-C72F-4D41-AA10-4988A57E97E3}">
      <dgm:prSet/>
      <dgm:spPr/>
      <dgm:t>
        <a:bodyPr/>
        <a:lstStyle/>
        <a:p>
          <a:endParaRPr lang="en-US"/>
        </a:p>
      </dgm:t>
    </dgm:pt>
    <dgm:pt modelId="{8544D900-851D-424D-AB0D-A5C8F32FA9C4}" type="pres">
      <dgm:prSet presAssocID="{6BC20217-D3E5-A844-8E7E-764BEA308D9A}" presName="Name0" presStyleCnt="0">
        <dgm:presLayoutVars>
          <dgm:dir/>
          <dgm:animLvl val="lvl"/>
          <dgm:resizeHandles val="exact"/>
        </dgm:presLayoutVars>
      </dgm:prSet>
      <dgm:spPr/>
    </dgm:pt>
    <dgm:pt modelId="{655F0C8E-2F57-1B48-88CF-9BA6C43DE8A5}" type="pres">
      <dgm:prSet presAssocID="{6C153932-7ACC-9C47-937F-DF0673BE9D37}" presName="composite" presStyleCnt="0"/>
      <dgm:spPr/>
    </dgm:pt>
    <dgm:pt modelId="{E18F8A48-5720-0346-B2B8-49A7E40DE9EF}" type="pres">
      <dgm:prSet presAssocID="{6C153932-7ACC-9C47-937F-DF0673BE9D3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EF9243D1-795A-B543-B766-255881B95357}" type="pres">
      <dgm:prSet presAssocID="{6C153932-7ACC-9C47-937F-DF0673BE9D37}" presName="desTx" presStyleLbl="alignAccFollowNode1" presStyleIdx="0" presStyleCnt="2">
        <dgm:presLayoutVars>
          <dgm:bulletEnabled val="1"/>
        </dgm:presLayoutVars>
      </dgm:prSet>
      <dgm:spPr/>
    </dgm:pt>
    <dgm:pt modelId="{C5614CA7-2ACA-C549-B2E5-52DF0D6877F9}" type="pres">
      <dgm:prSet presAssocID="{E90DF6D0-4F76-BC43-9CA8-847807333134}" presName="space" presStyleCnt="0"/>
      <dgm:spPr/>
    </dgm:pt>
    <dgm:pt modelId="{48A3A081-BC76-114E-9535-F319ABD24C2C}" type="pres">
      <dgm:prSet presAssocID="{6E99F7F7-D9AD-2B4E-A8AA-75E16357D739}" presName="composite" presStyleCnt="0"/>
      <dgm:spPr/>
    </dgm:pt>
    <dgm:pt modelId="{4E6C426E-8C06-154C-9D82-1A473EF28DDF}" type="pres">
      <dgm:prSet presAssocID="{6E99F7F7-D9AD-2B4E-A8AA-75E16357D73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02ABA9CE-3BE0-1E40-BF7E-09642BD57E83}" type="pres">
      <dgm:prSet presAssocID="{6E99F7F7-D9AD-2B4E-A8AA-75E16357D739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0E733604-6F7A-0741-8435-B38535DEBC8D}" srcId="{6E99F7F7-D9AD-2B4E-A8AA-75E16357D739}" destId="{1EE56E89-8357-9244-854C-A0E394686133}" srcOrd="0" destOrd="0" parTransId="{21446E13-F538-324E-BEE8-D49AE334A6B1}" sibTransId="{DF3F49B1-775D-5F46-BB28-1B1AF0DDC396}"/>
    <dgm:cxn modelId="{1A18DA10-52E1-644D-8809-670410A2212C}" srcId="{6E99F7F7-D9AD-2B4E-A8AA-75E16357D739}" destId="{13C33B87-A7CC-F540-BD43-FF7AA8A3451F}" srcOrd="1" destOrd="0" parTransId="{44A9ABF1-7B8E-A446-B52D-4F202A41E109}" sibTransId="{A78ADA71-5C91-7346-A2BC-E3EF9A308B97}"/>
    <dgm:cxn modelId="{BFEA3C28-333B-C24A-973F-B4D1A9315E40}" srcId="{6C153932-7ACC-9C47-937F-DF0673BE9D37}" destId="{35816FFE-669D-5A41-9AB9-441E04AC041D}" srcOrd="1" destOrd="0" parTransId="{CBAABDE0-61DA-4941-830C-5A873E62634B}" sibTransId="{8D546DE8-A35D-5740-A69A-76D149EBFEC2}"/>
    <dgm:cxn modelId="{5B15036B-03EA-EB45-9CC3-9F18DA44E0AD}" type="presOf" srcId="{6BC20217-D3E5-A844-8E7E-764BEA308D9A}" destId="{8544D900-851D-424D-AB0D-A5C8F32FA9C4}" srcOrd="0" destOrd="0" presId="urn:microsoft.com/office/officeart/2005/8/layout/hList1"/>
    <dgm:cxn modelId="{5F5E6650-A573-AF43-ABC0-0670E4E4AE14}" srcId="{6BC20217-D3E5-A844-8E7E-764BEA308D9A}" destId="{6C153932-7ACC-9C47-937F-DF0673BE9D37}" srcOrd="0" destOrd="0" parTransId="{9EF17657-2D53-6E4E-8CAB-EC5F8CF96ED6}" sibTransId="{E90DF6D0-4F76-BC43-9CA8-847807333134}"/>
    <dgm:cxn modelId="{9ADD9776-90FF-8F41-B302-F687C1FD8360}" type="presOf" srcId="{1EE56E89-8357-9244-854C-A0E394686133}" destId="{02ABA9CE-3BE0-1E40-BF7E-09642BD57E83}" srcOrd="0" destOrd="0" presId="urn:microsoft.com/office/officeart/2005/8/layout/hList1"/>
    <dgm:cxn modelId="{61F4B37B-EE43-7F47-A933-20B66BA44903}" srcId="{6C153932-7ACC-9C47-937F-DF0673BE9D37}" destId="{708D1822-DE68-B94F-8E3E-D683F111F8E1}" srcOrd="2" destOrd="0" parTransId="{34BBA205-9CF9-2F4D-A999-264B9476F2F0}" sibTransId="{51BB88B6-69E2-E94D-B0E6-8BBE9C1987D6}"/>
    <dgm:cxn modelId="{11B5F17B-C72F-4D41-AA10-4988A57E97E3}" srcId="{6E99F7F7-D9AD-2B4E-A8AA-75E16357D739}" destId="{8219F3B1-6DF8-3647-A00A-71521BAEC02F}" srcOrd="2" destOrd="0" parTransId="{D8A41234-A999-5A4B-942B-F41203978BF0}" sibTransId="{78DBCB5F-78F8-964C-9A4E-1FC7D8F27E40}"/>
    <dgm:cxn modelId="{11804884-3259-CA4F-89DB-4310526DB5F2}" type="presOf" srcId="{8219F3B1-6DF8-3647-A00A-71521BAEC02F}" destId="{02ABA9CE-3BE0-1E40-BF7E-09642BD57E83}" srcOrd="0" destOrd="2" presId="urn:microsoft.com/office/officeart/2005/8/layout/hList1"/>
    <dgm:cxn modelId="{5E5D7599-A65D-3F44-8372-5555F080EFFD}" type="presOf" srcId="{13C33B87-A7CC-F540-BD43-FF7AA8A3451F}" destId="{02ABA9CE-3BE0-1E40-BF7E-09642BD57E83}" srcOrd="0" destOrd="1" presId="urn:microsoft.com/office/officeart/2005/8/layout/hList1"/>
    <dgm:cxn modelId="{BA94F3A1-F388-2343-85AB-7F149083346E}" srcId="{6BC20217-D3E5-A844-8E7E-764BEA308D9A}" destId="{6E99F7F7-D9AD-2B4E-A8AA-75E16357D739}" srcOrd="1" destOrd="0" parTransId="{F93B7D65-F4A9-8644-8C43-5A207F1358B5}" sibTransId="{E969FEE6-E086-9847-B548-46B9856A8F1D}"/>
    <dgm:cxn modelId="{7FC529A4-2DE2-5146-B538-480B9604046C}" type="presOf" srcId="{35816FFE-669D-5A41-9AB9-441E04AC041D}" destId="{EF9243D1-795A-B543-B766-255881B95357}" srcOrd="0" destOrd="1" presId="urn:microsoft.com/office/officeart/2005/8/layout/hList1"/>
    <dgm:cxn modelId="{C937E5A7-29DD-CE4C-AFA3-F7F5DD2FF35D}" srcId="{6C153932-7ACC-9C47-937F-DF0673BE9D37}" destId="{CC511AA6-BB96-4F43-BCA6-A0079209B760}" srcOrd="0" destOrd="0" parTransId="{F2565789-AD54-2549-BE22-E68AFFDA6B71}" sibTransId="{6C3CE9AA-9B52-2247-9A27-3D6489FCD943}"/>
    <dgm:cxn modelId="{292751AA-704C-8A4C-9B39-D247EF2CE77C}" type="presOf" srcId="{CC511AA6-BB96-4F43-BCA6-A0079209B760}" destId="{EF9243D1-795A-B543-B766-255881B95357}" srcOrd="0" destOrd="0" presId="urn:microsoft.com/office/officeart/2005/8/layout/hList1"/>
    <dgm:cxn modelId="{2C68ECB2-8456-374D-9C29-B48C66D87D85}" type="presOf" srcId="{6C153932-7ACC-9C47-937F-DF0673BE9D37}" destId="{E18F8A48-5720-0346-B2B8-49A7E40DE9EF}" srcOrd="0" destOrd="0" presId="urn:microsoft.com/office/officeart/2005/8/layout/hList1"/>
    <dgm:cxn modelId="{F53D5FC4-2FA3-8943-8788-7EAB4032329F}" type="presOf" srcId="{708D1822-DE68-B94F-8E3E-D683F111F8E1}" destId="{EF9243D1-795A-B543-B766-255881B95357}" srcOrd="0" destOrd="2" presId="urn:microsoft.com/office/officeart/2005/8/layout/hList1"/>
    <dgm:cxn modelId="{92233FCA-6C18-C443-9402-D127A34E9E38}" type="presOf" srcId="{18F75C78-792A-FB48-83B6-55F681B10416}" destId="{EF9243D1-795A-B543-B766-255881B95357}" srcOrd="0" destOrd="3" presId="urn:microsoft.com/office/officeart/2005/8/layout/hList1"/>
    <dgm:cxn modelId="{9B1297D3-F838-1442-A905-FD63EDEC0C66}" srcId="{6C153932-7ACC-9C47-937F-DF0673BE9D37}" destId="{18F75C78-792A-FB48-83B6-55F681B10416}" srcOrd="3" destOrd="0" parTransId="{F9C7BD2A-449B-6D4D-B3A5-72090AA6A3E2}" sibTransId="{3A33559F-C434-6240-97C6-169E146BE290}"/>
    <dgm:cxn modelId="{1F6397F0-9CE0-A446-9211-C444C5E0452F}" type="presOf" srcId="{6E99F7F7-D9AD-2B4E-A8AA-75E16357D739}" destId="{4E6C426E-8C06-154C-9D82-1A473EF28DDF}" srcOrd="0" destOrd="0" presId="urn:microsoft.com/office/officeart/2005/8/layout/hList1"/>
    <dgm:cxn modelId="{14C1C75D-63B6-774E-9579-61E8BBE5AAE2}" type="presParOf" srcId="{8544D900-851D-424D-AB0D-A5C8F32FA9C4}" destId="{655F0C8E-2F57-1B48-88CF-9BA6C43DE8A5}" srcOrd="0" destOrd="0" presId="urn:microsoft.com/office/officeart/2005/8/layout/hList1"/>
    <dgm:cxn modelId="{B4FEAEA1-EB72-8C48-A8CC-45FE8544280C}" type="presParOf" srcId="{655F0C8E-2F57-1B48-88CF-9BA6C43DE8A5}" destId="{E18F8A48-5720-0346-B2B8-49A7E40DE9EF}" srcOrd="0" destOrd="0" presId="urn:microsoft.com/office/officeart/2005/8/layout/hList1"/>
    <dgm:cxn modelId="{CB4CD843-B42F-6145-B872-F6E71D15D13B}" type="presParOf" srcId="{655F0C8E-2F57-1B48-88CF-9BA6C43DE8A5}" destId="{EF9243D1-795A-B543-B766-255881B95357}" srcOrd="1" destOrd="0" presId="urn:microsoft.com/office/officeart/2005/8/layout/hList1"/>
    <dgm:cxn modelId="{CFE246DB-60AC-EE4B-9BE2-3B326DDC09DD}" type="presParOf" srcId="{8544D900-851D-424D-AB0D-A5C8F32FA9C4}" destId="{C5614CA7-2ACA-C549-B2E5-52DF0D6877F9}" srcOrd="1" destOrd="0" presId="urn:microsoft.com/office/officeart/2005/8/layout/hList1"/>
    <dgm:cxn modelId="{613411D6-AEA8-4844-AE0B-0B720635DD04}" type="presParOf" srcId="{8544D900-851D-424D-AB0D-A5C8F32FA9C4}" destId="{48A3A081-BC76-114E-9535-F319ABD24C2C}" srcOrd="2" destOrd="0" presId="urn:microsoft.com/office/officeart/2005/8/layout/hList1"/>
    <dgm:cxn modelId="{22367527-41A0-BB47-A174-0BAB153EE2EE}" type="presParOf" srcId="{48A3A081-BC76-114E-9535-F319ABD24C2C}" destId="{4E6C426E-8C06-154C-9D82-1A473EF28DDF}" srcOrd="0" destOrd="0" presId="urn:microsoft.com/office/officeart/2005/8/layout/hList1"/>
    <dgm:cxn modelId="{2FCF51E2-734E-3E4C-A541-3E9FD0DD24B7}" type="presParOf" srcId="{48A3A081-BC76-114E-9535-F319ABD24C2C}" destId="{02ABA9CE-3BE0-1E40-BF7E-09642BD57E8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99B0F0-A053-6A48-A5C4-2CAC6803C603}" type="doc">
      <dgm:prSet loTypeId="urn:microsoft.com/office/officeart/2005/8/layout/radial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283F98-1782-B546-97A3-B573F8168FA8}">
      <dgm:prSet phldrT="[Text]"/>
      <dgm:spPr/>
      <dgm:t>
        <a:bodyPr/>
        <a:lstStyle/>
        <a:p>
          <a:r>
            <a:rPr lang="en-US" dirty="0"/>
            <a:t>Design architectures share three characteristics:</a:t>
          </a:r>
        </a:p>
      </dgm:t>
    </dgm:pt>
    <dgm:pt modelId="{714065D3-EF8B-7147-9DC7-01EEA1A1D54D}" type="parTrans" cxnId="{94A586EA-84C6-2241-850C-9D6C353A1AEF}">
      <dgm:prSet/>
      <dgm:spPr/>
      <dgm:t>
        <a:bodyPr/>
        <a:lstStyle/>
        <a:p>
          <a:endParaRPr lang="en-US"/>
        </a:p>
      </dgm:t>
    </dgm:pt>
    <dgm:pt modelId="{3812E879-D69E-7C49-96B4-30ECFD84AF2C}" type="sibTrans" cxnId="{94A586EA-84C6-2241-850C-9D6C353A1AEF}">
      <dgm:prSet/>
      <dgm:spPr/>
      <dgm:t>
        <a:bodyPr/>
        <a:lstStyle/>
        <a:p>
          <a:endParaRPr lang="en-US"/>
        </a:p>
      </dgm:t>
    </dgm:pt>
    <dgm:pt modelId="{C21C886C-4955-7948-9662-2E9F8647B739}">
      <dgm:prSet custT="1"/>
      <dgm:spPr/>
      <dgm:t>
        <a:bodyPr/>
        <a:lstStyle/>
        <a:p>
          <a:r>
            <a:rPr lang="en-US" sz="1400" dirty="0"/>
            <a:t>RAID is a set of physical disk drives viewed by the operating system as a single logical drive</a:t>
          </a:r>
        </a:p>
      </dgm:t>
    </dgm:pt>
    <dgm:pt modelId="{67E6E4AD-DE09-D841-8897-EB31A9B4534F}" type="parTrans" cxnId="{2E3FFE48-8D1E-C946-A5BA-897087AD81D0}">
      <dgm:prSet/>
      <dgm:spPr/>
      <dgm:t>
        <a:bodyPr/>
        <a:lstStyle/>
        <a:p>
          <a:endParaRPr lang="en-US"/>
        </a:p>
      </dgm:t>
    </dgm:pt>
    <dgm:pt modelId="{36DFB653-CBD6-BF4D-8E1C-70119C005BF6}" type="sibTrans" cxnId="{2E3FFE48-8D1E-C946-A5BA-897087AD81D0}">
      <dgm:prSet/>
      <dgm:spPr>
        <a:solidFill>
          <a:srgbClr val="660066"/>
        </a:solidFill>
        <a:effectLst>
          <a:glow rad="101600">
            <a:schemeClr val="accent2">
              <a:alpha val="75000"/>
            </a:schemeClr>
          </a:glow>
          <a:softEdge rad="38100"/>
        </a:effectLst>
      </dgm:spPr>
      <dgm:t>
        <a:bodyPr/>
        <a:lstStyle/>
        <a:p>
          <a:endParaRPr lang="en-US"/>
        </a:p>
      </dgm:t>
    </dgm:pt>
    <dgm:pt modelId="{56A8334D-CC9F-4443-ABB3-EED837876C14}">
      <dgm:prSet custT="1"/>
      <dgm:spPr/>
      <dgm:t>
        <a:bodyPr/>
        <a:lstStyle/>
        <a:p>
          <a:r>
            <a:rPr lang="en-US" sz="1400" dirty="0"/>
            <a:t>data are distributed across the physical drives of an array in a scheme known as striping</a:t>
          </a:r>
        </a:p>
      </dgm:t>
    </dgm:pt>
    <dgm:pt modelId="{7FEC567C-030B-5845-96D3-5536B73B9D2B}" type="parTrans" cxnId="{3D5D19B9-80BC-B940-A72A-3FA8E1E24DA8}">
      <dgm:prSet/>
      <dgm:spPr/>
      <dgm:t>
        <a:bodyPr/>
        <a:lstStyle/>
        <a:p>
          <a:endParaRPr lang="en-US"/>
        </a:p>
      </dgm:t>
    </dgm:pt>
    <dgm:pt modelId="{7F096F61-96A9-8449-B30E-D6877572DF77}" type="sibTrans" cxnId="{3D5D19B9-80BC-B940-A72A-3FA8E1E24DA8}">
      <dgm:prSet/>
      <dgm:spPr>
        <a:solidFill>
          <a:srgbClr val="660066"/>
        </a:solidFill>
        <a:effectLst>
          <a:glow rad="101600">
            <a:schemeClr val="accent2">
              <a:alpha val="75000"/>
            </a:schemeClr>
          </a:glow>
          <a:softEdge rad="38100"/>
        </a:effectLst>
      </dgm:spPr>
      <dgm:t>
        <a:bodyPr/>
        <a:lstStyle/>
        <a:p>
          <a:endParaRPr lang="en-US"/>
        </a:p>
      </dgm:t>
    </dgm:pt>
    <dgm:pt modelId="{5AF4FB94-E203-9941-908C-1D98442DD0DC}">
      <dgm:prSet custT="1"/>
      <dgm:spPr/>
      <dgm:t>
        <a:bodyPr/>
        <a:lstStyle/>
        <a:p>
          <a:r>
            <a:rPr lang="en-US" sz="1400" dirty="0"/>
            <a:t>redundant disk capacity is used to store parity information, which guarantees data recoverability in case of a disk failure</a:t>
          </a:r>
        </a:p>
      </dgm:t>
    </dgm:pt>
    <dgm:pt modelId="{7B4C8023-BDFB-4742-A15F-3BFA0A936A0B}" type="parTrans" cxnId="{4EC42065-7C62-C943-8705-AB351D89DA89}">
      <dgm:prSet/>
      <dgm:spPr/>
      <dgm:t>
        <a:bodyPr/>
        <a:lstStyle/>
        <a:p>
          <a:endParaRPr lang="en-US"/>
        </a:p>
      </dgm:t>
    </dgm:pt>
    <dgm:pt modelId="{3EA5DB6F-B814-DE46-8E68-2F089B764518}" type="sibTrans" cxnId="{4EC42065-7C62-C943-8705-AB351D89DA89}">
      <dgm:prSet/>
      <dgm:spPr>
        <a:solidFill>
          <a:srgbClr val="660066"/>
        </a:solidFill>
        <a:effectLst>
          <a:glow rad="101600">
            <a:schemeClr val="accent2">
              <a:alpha val="75000"/>
            </a:schemeClr>
          </a:glow>
          <a:softEdge rad="38100"/>
        </a:effectLst>
      </dgm:spPr>
      <dgm:t>
        <a:bodyPr/>
        <a:lstStyle/>
        <a:p>
          <a:endParaRPr lang="en-US"/>
        </a:p>
      </dgm:t>
    </dgm:pt>
    <dgm:pt modelId="{9BA4650C-00B1-874F-9A00-7CD94E6343DF}" type="pres">
      <dgm:prSet presAssocID="{FD99B0F0-A053-6A48-A5C4-2CAC6803C60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025BB83-2A41-5D43-8FBC-BDA48E16B62E}" type="pres">
      <dgm:prSet presAssocID="{04283F98-1782-B546-97A3-B573F8168FA8}" presName="centerShape" presStyleLbl="node0" presStyleIdx="0" presStyleCnt="1" custLinFactNeighborX="1567" custLinFactNeighborY="-7944"/>
      <dgm:spPr/>
    </dgm:pt>
    <dgm:pt modelId="{F0ECC5BA-B2AE-EB4D-841F-101D1AFD4833}" type="pres">
      <dgm:prSet presAssocID="{C21C886C-4955-7948-9662-2E9F8647B739}" presName="node" presStyleLbl="node1" presStyleIdx="0" presStyleCnt="3" custScaleX="193849">
        <dgm:presLayoutVars>
          <dgm:bulletEnabled val="1"/>
        </dgm:presLayoutVars>
      </dgm:prSet>
      <dgm:spPr/>
    </dgm:pt>
    <dgm:pt modelId="{3B3611D0-FA5A-1647-9883-7786E9183578}" type="pres">
      <dgm:prSet presAssocID="{C21C886C-4955-7948-9662-2E9F8647B739}" presName="dummy" presStyleCnt="0"/>
      <dgm:spPr/>
    </dgm:pt>
    <dgm:pt modelId="{98F89655-7812-ED49-B6F7-5A03ADD378C3}" type="pres">
      <dgm:prSet presAssocID="{36DFB653-CBD6-BF4D-8E1C-70119C005BF6}" presName="sibTrans" presStyleLbl="sibTrans2D1" presStyleIdx="0" presStyleCnt="3"/>
      <dgm:spPr/>
    </dgm:pt>
    <dgm:pt modelId="{5E167099-31A5-5442-AFA2-F77104F37352}" type="pres">
      <dgm:prSet presAssocID="{56A8334D-CC9F-4443-ABB3-EED837876C14}" presName="node" presStyleLbl="node1" presStyleIdx="1" presStyleCnt="3" custScaleX="168059" custScaleY="142497">
        <dgm:presLayoutVars>
          <dgm:bulletEnabled val="1"/>
        </dgm:presLayoutVars>
      </dgm:prSet>
      <dgm:spPr/>
    </dgm:pt>
    <dgm:pt modelId="{0592F736-2BF9-3840-8D71-A88D0548A299}" type="pres">
      <dgm:prSet presAssocID="{56A8334D-CC9F-4443-ABB3-EED837876C14}" presName="dummy" presStyleCnt="0"/>
      <dgm:spPr/>
    </dgm:pt>
    <dgm:pt modelId="{ED29189C-FEBF-5D43-9AE1-09F1543B00F5}" type="pres">
      <dgm:prSet presAssocID="{7F096F61-96A9-8449-B30E-D6877572DF77}" presName="sibTrans" presStyleLbl="sibTrans2D1" presStyleIdx="1" presStyleCnt="3"/>
      <dgm:spPr/>
    </dgm:pt>
    <dgm:pt modelId="{729DF47F-7ACD-6547-A7C6-4776125E4E24}" type="pres">
      <dgm:prSet presAssocID="{5AF4FB94-E203-9941-908C-1D98442DD0DC}" presName="node" presStyleLbl="node1" presStyleIdx="2" presStyleCnt="3" custScaleX="222159" custScaleY="129990">
        <dgm:presLayoutVars>
          <dgm:bulletEnabled val="1"/>
        </dgm:presLayoutVars>
      </dgm:prSet>
      <dgm:spPr/>
    </dgm:pt>
    <dgm:pt modelId="{EA44F72E-F6EB-3847-B8CF-F38DD9D5B316}" type="pres">
      <dgm:prSet presAssocID="{5AF4FB94-E203-9941-908C-1D98442DD0DC}" presName="dummy" presStyleCnt="0"/>
      <dgm:spPr/>
    </dgm:pt>
    <dgm:pt modelId="{49509A77-E9B9-3643-9870-F7859BB971F0}" type="pres">
      <dgm:prSet presAssocID="{3EA5DB6F-B814-DE46-8E68-2F089B764518}" presName="sibTrans" presStyleLbl="sibTrans2D1" presStyleIdx="2" presStyleCnt="3"/>
      <dgm:spPr/>
    </dgm:pt>
  </dgm:ptLst>
  <dgm:cxnLst>
    <dgm:cxn modelId="{4948B32C-04F3-0A42-BECB-53B93DCA810E}" type="presOf" srcId="{04283F98-1782-B546-97A3-B573F8168FA8}" destId="{3025BB83-2A41-5D43-8FBC-BDA48E16B62E}" srcOrd="0" destOrd="0" presId="urn:microsoft.com/office/officeart/2005/8/layout/radial6"/>
    <dgm:cxn modelId="{4EC42065-7C62-C943-8705-AB351D89DA89}" srcId="{04283F98-1782-B546-97A3-B573F8168FA8}" destId="{5AF4FB94-E203-9941-908C-1D98442DD0DC}" srcOrd="2" destOrd="0" parTransId="{7B4C8023-BDFB-4742-A15F-3BFA0A936A0B}" sibTransId="{3EA5DB6F-B814-DE46-8E68-2F089B764518}"/>
    <dgm:cxn modelId="{F8752265-5D1D-4844-823B-5162E6340BF4}" type="presOf" srcId="{3EA5DB6F-B814-DE46-8E68-2F089B764518}" destId="{49509A77-E9B9-3643-9870-F7859BB971F0}" srcOrd="0" destOrd="0" presId="urn:microsoft.com/office/officeart/2005/8/layout/radial6"/>
    <dgm:cxn modelId="{2E3FFE48-8D1E-C946-A5BA-897087AD81D0}" srcId="{04283F98-1782-B546-97A3-B573F8168FA8}" destId="{C21C886C-4955-7948-9662-2E9F8647B739}" srcOrd="0" destOrd="0" parTransId="{67E6E4AD-DE09-D841-8897-EB31A9B4534F}" sibTransId="{36DFB653-CBD6-BF4D-8E1C-70119C005BF6}"/>
    <dgm:cxn modelId="{22BEC574-EE28-034A-9851-3C156FF7D54A}" type="presOf" srcId="{5AF4FB94-E203-9941-908C-1D98442DD0DC}" destId="{729DF47F-7ACD-6547-A7C6-4776125E4E24}" srcOrd="0" destOrd="0" presId="urn:microsoft.com/office/officeart/2005/8/layout/radial6"/>
    <dgm:cxn modelId="{477DAA8F-A3B5-6F4D-A772-E16559D05779}" type="presOf" srcId="{C21C886C-4955-7948-9662-2E9F8647B739}" destId="{F0ECC5BA-B2AE-EB4D-841F-101D1AFD4833}" srcOrd="0" destOrd="0" presId="urn:microsoft.com/office/officeart/2005/8/layout/radial6"/>
    <dgm:cxn modelId="{33FFED9B-BC19-1C45-B687-AEA5D92920AB}" type="presOf" srcId="{56A8334D-CC9F-4443-ABB3-EED837876C14}" destId="{5E167099-31A5-5442-AFA2-F77104F37352}" srcOrd="0" destOrd="0" presId="urn:microsoft.com/office/officeart/2005/8/layout/radial6"/>
    <dgm:cxn modelId="{C95E16A8-0C26-2147-B900-185AC4268879}" type="presOf" srcId="{FD99B0F0-A053-6A48-A5C4-2CAC6803C603}" destId="{9BA4650C-00B1-874F-9A00-7CD94E6343DF}" srcOrd="0" destOrd="0" presId="urn:microsoft.com/office/officeart/2005/8/layout/radial6"/>
    <dgm:cxn modelId="{652B2FA8-AD7E-4C41-92C1-F250BAB70BCF}" type="presOf" srcId="{36DFB653-CBD6-BF4D-8E1C-70119C005BF6}" destId="{98F89655-7812-ED49-B6F7-5A03ADD378C3}" srcOrd="0" destOrd="0" presId="urn:microsoft.com/office/officeart/2005/8/layout/radial6"/>
    <dgm:cxn modelId="{3D5D19B9-80BC-B940-A72A-3FA8E1E24DA8}" srcId="{04283F98-1782-B546-97A3-B573F8168FA8}" destId="{56A8334D-CC9F-4443-ABB3-EED837876C14}" srcOrd="1" destOrd="0" parTransId="{7FEC567C-030B-5845-96D3-5536B73B9D2B}" sibTransId="{7F096F61-96A9-8449-B30E-D6877572DF77}"/>
    <dgm:cxn modelId="{65C01FE7-B5EC-9540-BAAE-4EF4B46FE099}" type="presOf" srcId="{7F096F61-96A9-8449-B30E-D6877572DF77}" destId="{ED29189C-FEBF-5D43-9AE1-09F1543B00F5}" srcOrd="0" destOrd="0" presId="urn:microsoft.com/office/officeart/2005/8/layout/radial6"/>
    <dgm:cxn modelId="{94A586EA-84C6-2241-850C-9D6C353A1AEF}" srcId="{FD99B0F0-A053-6A48-A5C4-2CAC6803C603}" destId="{04283F98-1782-B546-97A3-B573F8168FA8}" srcOrd="0" destOrd="0" parTransId="{714065D3-EF8B-7147-9DC7-01EEA1A1D54D}" sibTransId="{3812E879-D69E-7C49-96B4-30ECFD84AF2C}"/>
    <dgm:cxn modelId="{34BD6C89-4584-E249-B2B2-9344F3508CA5}" type="presParOf" srcId="{9BA4650C-00B1-874F-9A00-7CD94E6343DF}" destId="{3025BB83-2A41-5D43-8FBC-BDA48E16B62E}" srcOrd="0" destOrd="0" presId="urn:microsoft.com/office/officeart/2005/8/layout/radial6"/>
    <dgm:cxn modelId="{7C77D74C-7DA9-DF49-A5D0-238C7DBA4BA0}" type="presParOf" srcId="{9BA4650C-00B1-874F-9A00-7CD94E6343DF}" destId="{F0ECC5BA-B2AE-EB4D-841F-101D1AFD4833}" srcOrd="1" destOrd="0" presId="urn:microsoft.com/office/officeart/2005/8/layout/radial6"/>
    <dgm:cxn modelId="{FC1C0B99-DEC6-764F-A50B-DAD6DCBD199E}" type="presParOf" srcId="{9BA4650C-00B1-874F-9A00-7CD94E6343DF}" destId="{3B3611D0-FA5A-1647-9883-7786E9183578}" srcOrd="2" destOrd="0" presId="urn:microsoft.com/office/officeart/2005/8/layout/radial6"/>
    <dgm:cxn modelId="{28E2502A-06FE-0441-8FC7-AF00C0DEA933}" type="presParOf" srcId="{9BA4650C-00B1-874F-9A00-7CD94E6343DF}" destId="{98F89655-7812-ED49-B6F7-5A03ADD378C3}" srcOrd="3" destOrd="0" presId="urn:microsoft.com/office/officeart/2005/8/layout/radial6"/>
    <dgm:cxn modelId="{63263CB6-4288-764F-B540-51C82D4BF36B}" type="presParOf" srcId="{9BA4650C-00B1-874F-9A00-7CD94E6343DF}" destId="{5E167099-31A5-5442-AFA2-F77104F37352}" srcOrd="4" destOrd="0" presId="urn:microsoft.com/office/officeart/2005/8/layout/radial6"/>
    <dgm:cxn modelId="{09EE42AC-2B5F-384B-8D04-2375A99C6E6F}" type="presParOf" srcId="{9BA4650C-00B1-874F-9A00-7CD94E6343DF}" destId="{0592F736-2BF9-3840-8D71-A88D0548A299}" srcOrd="5" destOrd="0" presId="urn:microsoft.com/office/officeart/2005/8/layout/radial6"/>
    <dgm:cxn modelId="{C94E0A81-402C-AB46-AEB0-F60E3DA23304}" type="presParOf" srcId="{9BA4650C-00B1-874F-9A00-7CD94E6343DF}" destId="{ED29189C-FEBF-5D43-9AE1-09F1543B00F5}" srcOrd="6" destOrd="0" presId="urn:microsoft.com/office/officeart/2005/8/layout/radial6"/>
    <dgm:cxn modelId="{839BD372-9CF2-D643-B9B3-78BC948FB357}" type="presParOf" srcId="{9BA4650C-00B1-874F-9A00-7CD94E6343DF}" destId="{729DF47F-7ACD-6547-A7C6-4776125E4E24}" srcOrd="7" destOrd="0" presId="urn:microsoft.com/office/officeart/2005/8/layout/radial6"/>
    <dgm:cxn modelId="{D8DF1B01-C0C3-C140-B1D5-6B1CF8D0915A}" type="presParOf" srcId="{9BA4650C-00B1-874F-9A00-7CD94E6343DF}" destId="{EA44F72E-F6EB-3847-B8CF-F38DD9D5B316}" srcOrd="8" destOrd="0" presId="urn:microsoft.com/office/officeart/2005/8/layout/radial6"/>
    <dgm:cxn modelId="{75C28165-F7C7-064D-8F68-9B376DD558EE}" type="presParOf" srcId="{9BA4650C-00B1-874F-9A00-7CD94E6343DF}" destId="{49509A77-E9B9-3643-9870-F7859BB971F0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E23643-239F-704D-9174-375EC0C99BFB}" type="doc">
      <dgm:prSet loTypeId="urn:microsoft.com/office/officeart/2005/8/layout/hierarchy2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39C726-30C1-4247-B54C-41E7A51C97E5}">
      <dgm:prSet phldrT="[Text]"/>
      <dgm:spPr>
        <a:solidFill>
          <a:srgbClr val="660066"/>
        </a:solidFill>
        <a:effectLst>
          <a:glow rad="101600">
            <a:schemeClr val="accent2">
              <a:alpha val="75000"/>
            </a:schemeClr>
          </a:glow>
        </a:effectLst>
      </dgm:spPr>
      <dgm:t>
        <a:bodyPr/>
        <a:lstStyle/>
        <a:p>
          <a:r>
            <a:rPr lang="en-NZ" dirty="0"/>
            <a:t>when an I/O request is made for a particular sector, a check is made to determine if the sector is in the disk cache</a:t>
          </a:r>
          <a:endParaRPr lang="en-US" dirty="0"/>
        </a:p>
      </dgm:t>
    </dgm:pt>
    <dgm:pt modelId="{BEBD9205-419E-3941-9C8A-2518EF1625EF}" type="parTrans" cxnId="{D1437C7A-974C-0040-BCDC-D5B6A13C80D1}">
      <dgm:prSet/>
      <dgm:spPr/>
      <dgm:t>
        <a:bodyPr/>
        <a:lstStyle/>
        <a:p>
          <a:endParaRPr lang="en-US"/>
        </a:p>
      </dgm:t>
    </dgm:pt>
    <dgm:pt modelId="{63D0AC24-DAB7-6045-A2F1-82D3F976336D}" type="sibTrans" cxnId="{D1437C7A-974C-0040-BCDC-D5B6A13C80D1}">
      <dgm:prSet/>
      <dgm:spPr/>
      <dgm:t>
        <a:bodyPr/>
        <a:lstStyle/>
        <a:p>
          <a:endParaRPr lang="en-US"/>
        </a:p>
      </dgm:t>
    </dgm:pt>
    <dgm:pt modelId="{6125D627-D40F-2741-9F28-46F703BC210C}">
      <dgm:prSet phldrT="[Text]"/>
      <dgm:spPr>
        <a:solidFill>
          <a:srgbClr val="660066"/>
        </a:solidFill>
      </dgm:spPr>
      <dgm:t>
        <a:bodyPr/>
        <a:lstStyle/>
        <a:p>
          <a:r>
            <a:rPr lang="en-NZ" dirty="0"/>
            <a:t>if YES</a:t>
          </a:r>
          <a:endParaRPr lang="en-US" dirty="0"/>
        </a:p>
      </dgm:t>
    </dgm:pt>
    <dgm:pt modelId="{1D22DB38-8FBF-054A-BCB0-D289130A0A0A}" type="parTrans" cxnId="{BAF0654F-567B-A845-AFB0-7B93CB7C39F1}">
      <dgm:prSet/>
      <dgm:spPr>
        <a:ln>
          <a:solidFill>
            <a:srgbClr val="660066"/>
          </a:solidFill>
        </a:ln>
      </dgm:spPr>
      <dgm:t>
        <a:bodyPr/>
        <a:lstStyle/>
        <a:p>
          <a:endParaRPr lang="en-US"/>
        </a:p>
      </dgm:t>
    </dgm:pt>
    <dgm:pt modelId="{4BC44360-EBD3-C14D-9EE9-B79B59607E1C}" type="sibTrans" cxnId="{BAF0654F-567B-A845-AFB0-7B93CB7C39F1}">
      <dgm:prSet/>
      <dgm:spPr/>
      <dgm:t>
        <a:bodyPr/>
        <a:lstStyle/>
        <a:p>
          <a:endParaRPr lang="en-US"/>
        </a:p>
      </dgm:t>
    </dgm:pt>
    <dgm:pt modelId="{ABB40615-2FC6-544E-8172-70D3CA0D2D22}">
      <dgm:prSet phldrT="[Text]"/>
      <dgm:spPr>
        <a:solidFill>
          <a:srgbClr val="660066"/>
        </a:solidFill>
      </dgm:spPr>
      <dgm:t>
        <a:bodyPr/>
        <a:lstStyle/>
        <a:p>
          <a:r>
            <a:rPr lang="en-NZ" dirty="0"/>
            <a:t>the request is satisfied via the cache</a:t>
          </a:r>
          <a:endParaRPr lang="en-US" dirty="0"/>
        </a:p>
      </dgm:t>
    </dgm:pt>
    <dgm:pt modelId="{BF855875-DA89-A44C-91D2-AAA4F5C43743}" type="parTrans" cxnId="{6BD8AAC7-2104-8647-9A3F-A0384AD5FFF3}">
      <dgm:prSet/>
      <dgm:spPr>
        <a:ln>
          <a:solidFill>
            <a:srgbClr val="660066"/>
          </a:solidFill>
        </a:ln>
      </dgm:spPr>
      <dgm:t>
        <a:bodyPr/>
        <a:lstStyle/>
        <a:p>
          <a:endParaRPr lang="en-US"/>
        </a:p>
      </dgm:t>
    </dgm:pt>
    <dgm:pt modelId="{3615E2F2-EEFB-FF4C-82E0-3BEC6B1089BE}" type="sibTrans" cxnId="{6BD8AAC7-2104-8647-9A3F-A0384AD5FFF3}">
      <dgm:prSet/>
      <dgm:spPr/>
      <dgm:t>
        <a:bodyPr/>
        <a:lstStyle/>
        <a:p>
          <a:endParaRPr lang="en-US"/>
        </a:p>
      </dgm:t>
    </dgm:pt>
    <dgm:pt modelId="{E1BC94C9-D2B2-B040-A5E8-759FC3DB7DD8}">
      <dgm:prSet phldrT="[Text]"/>
      <dgm:spPr>
        <a:solidFill>
          <a:srgbClr val="660066"/>
        </a:solidFill>
      </dgm:spPr>
      <dgm:t>
        <a:bodyPr/>
        <a:lstStyle/>
        <a:p>
          <a:r>
            <a:rPr lang="en-NZ" dirty="0"/>
            <a:t>if NO</a:t>
          </a:r>
          <a:endParaRPr lang="en-US" dirty="0"/>
        </a:p>
      </dgm:t>
    </dgm:pt>
    <dgm:pt modelId="{8697926B-6046-784F-828D-890126172FEF}" type="parTrans" cxnId="{EA2575A1-32F1-4F44-97D0-B89762A781DA}">
      <dgm:prSet/>
      <dgm:spPr>
        <a:ln>
          <a:solidFill>
            <a:srgbClr val="660066"/>
          </a:solidFill>
        </a:ln>
      </dgm:spPr>
      <dgm:t>
        <a:bodyPr/>
        <a:lstStyle/>
        <a:p>
          <a:endParaRPr lang="en-US"/>
        </a:p>
      </dgm:t>
    </dgm:pt>
    <dgm:pt modelId="{64356DDB-718D-6D4C-819A-49EB3F767203}" type="sibTrans" cxnId="{EA2575A1-32F1-4F44-97D0-B89762A781DA}">
      <dgm:prSet/>
      <dgm:spPr/>
      <dgm:t>
        <a:bodyPr/>
        <a:lstStyle/>
        <a:p>
          <a:endParaRPr lang="en-US"/>
        </a:p>
      </dgm:t>
    </dgm:pt>
    <dgm:pt modelId="{8399BF13-058F-4142-AC15-ADBB3A9E19B8}">
      <dgm:prSet phldrT="[Text]"/>
      <dgm:spPr>
        <a:solidFill>
          <a:srgbClr val="660066"/>
        </a:solidFill>
      </dgm:spPr>
      <dgm:t>
        <a:bodyPr/>
        <a:lstStyle/>
        <a:p>
          <a:r>
            <a:rPr lang="en-NZ" dirty="0"/>
            <a:t>the requested sector is read into the disk cache from the disk</a:t>
          </a:r>
          <a:endParaRPr lang="en-US" dirty="0"/>
        </a:p>
      </dgm:t>
    </dgm:pt>
    <dgm:pt modelId="{C590289E-014E-E543-8A21-C98C3DD295EE}" type="parTrans" cxnId="{C0280B93-3116-B949-B666-F20D9E7B25D0}">
      <dgm:prSet/>
      <dgm:spPr>
        <a:ln>
          <a:solidFill>
            <a:srgbClr val="660066"/>
          </a:solidFill>
        </a:ln>
      </dgm:spPr>
      <dgm:t>
        <a:bodyPr/>
        <a:lstStyle/>
        <a:p>
          <a:endParaRPr lang="en-US"/>
        </a:p>
      </dgm:t>
    </dgm:pt>
    <dgm:pt modelId="{FE7A5DDC-E19D-634B-9CDF-60D564885F31}" type="sibTrans" cxnId="{C0280B93-3116-B949-B666-F20D9E7B25D0}">
      <dgm:prSet/>
      <dgm:spPr/>
      <dgm:t>
        <a:bodyPr/>
        <a:lstStyle/>
        <a:p>
          <a:endParaRPr lang="en-US"/>
        </a:p>
      </dgm:t>
    </dgm:pt>
    <dgm:pt modelId="{99D64273-F6AA-3340-BDCE-439DA5608A05}" type="pres">
      <dgm:prSet presAssocID="{03E23643-239F-704D-9174-375EC0C99BF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8A76870-DC46-0946-8BE6-A31DD92D2004}" type="pres">
      <dgm:prSet presAssocID="{E339C726-30C1-4247-B54C-41E7A51C97E5}" presName="root1" presStyleCnt="0"/>
      <dgm:spPr/>
    </dgm:pt>
    <dgm:pt modelId="{805BFE25-984C-A04D-AA30-C56FFDB121DB}" type="pres">
      <dgm:prSet presAssocID="{E339C726-30C1-4247-B54C-41E7A51C97E5}" presName="LevelOneTextNode" presStyleLbl="node0" presStyleIdx="0" presStyleCnt="1" custScaleX="128694" custScaleY="139063">
        <dgm:presLayoutVars>
          <dgm:chPref val="3"/>
        </dgm:presLayoutVars>
      </dgm:prSet>
      <dgm:spPr/>
    </dgm:pt>
    <dgm:pt modelId="{30F6B11F-3E83-9C4E-B4D0-9DC67F82824D}" type="pres">
      <dgm:prSet presAssocID="{E339C726-30C1-4247-B54C-41E7A51C97E5}" presName="level2hierChild" presStyleCnt="0"/>
      <dgm:spPr/>
    </dgm:pt>
    <dgm:pt modelId="{123B932B-EEEB-6D44-B64A-312A0F015D5D}" type="pres">
      <dgm:prSet presAssocID="{1D22DB38-8FBF-054A-BCB0-D289130A0A0A}" presName="conn2-1" presStyleLbl="parChTrans1D2" presStyleIdx="0" presStyleCnt="2"/>
      <dgm:spPr/>
    </dgm:pt>
    <dgm:pt modelId="{35FDC7EC-6B35-6F44-B619-D552976C0CD0}" type="pres">
      <dgm:prSet presAssocID="{1D22DB38-8FBF-054A-BCB0-D289130A0A0A}" presName="connTx" presStyleLbl="parChTrans1D2" presStyleIdx="0" presStyleCnt="2"/>
      <dgm:spPr/>
    </dgm:pt>
    <dgm:pt modelId="{C55BD53E-8213-9B43-AC35-B03CA02B525E}" type="pres">
      <dgm:prSet presAssocID="{6125D627-D40F-2741-9F28-46F703BC210C}" presName="root2" presStyleCnt="0"/>
      <dgm:spPr/>
    </dgm:pt>
    <dgm:pt modelId="{CEDE1FB3-33A8-8848-8CAA-483726766D5D}" type="pres">
      <dgm:prSet presAssocID="{6125D627-D40F-2741-9F28-46F703BC210C}" presName="LevelTwoTextNode" presStyleLbl="node2" presStyleIdx="0" presStyleCnt="2">
        <dgm:presLayoutVars>
          <dgm:chPref val="3"/>
        </dgm:presLayoutVars>
      </dgm:prSet>
      <dgm:spPr/>
    </dgm:pt>
    <dgm:pt modelId="{E5E3EEC3-61F8-6A41-881D-EF6A02A22B8B}" type="pres">
      <dgm:prSet presAssocID="{6125D627-D40F-2741-9F28-46F703BC210C}" presName="level3hierChild" presStyleCnt="0"/>
      <dgm:spPr/>
    </dgm:pt>
    <dgm:pt modelId="{D65D3A73-CA3C-F74F-9094-55B13D878142}" type="pres">
      <dgm:prSet presAssocID="{BF855875-DA89-A44C-91D2-AAA4F5C43743}" presName="conn2-1" presStyleLbl="parChTrans1D3" presStyleIdx="0" presStyleCnt="2"/>
      <dgm:spPr/>
    </dgm:pt>
    <dgm:pt modelId="{0870CB0C-A92F-E745-85DF-DC66ED5B62A9}" type="pres">
      <dgm:prSet presAssocID="{BF855875-DA89-A44C-91D2-AAA4F5C43743}" presName="connTx" presStyleLbl="parChTrans1D3" presStyleIdx="0" presStyleCnt="2"/>
      <dgm:spPr/>
    </dgm:pt>
    <dgm:pt modelId="{3CEB6922-B13B-6845-B782-060E1309B5A8}" type="pres">
      <dgm:prSet presAssocID="{ABB40615-2FC6-544E-8172-70D3CA0D2D22}" presName="root2" presStyleCnt="0"/>
      <dgm:spPr/>
    </dgm:pt>
    <dgm:pt modelId="{500F2F28-DF3C-6945-893C-BD2FCDABF125}" type="pres">
      <dgm:prSet presAssocID="{ABB40615-2FC6-544E-8172-70D3CA0D2D22}" presName="LevelTwoTextNode" presStyleLbl="node3" presStyleIdx="0" presStyleCnt="2">
        <dgm:presLayoutVars>
          <dgm:chPref val="3"/>
        </dgm:presLayoutVars>
      </dgm:prSet>
      <dgm:spPr/>
    </dgm:pt>
    <dgm:pt modelId="{45ED404C-3ADB-2B49-929F-5D5E43E6C040}" type="pres">
      <dgm:prSet presAssocID="{ABB40615-2FC6-544E-8172-70D3CA0D2D22}" presName="level3hierChild" presStyleCnt="0"/>
      <dgm:spPr/>
    </dgm:pt>
    <dgm:pt modelId="{8EE7C0DA-F16A-C245-8FB0-BB6CDAFC25A1}" type="pres">
      <dgm:prSet presAssocID="{8697926B-6046-784F-828D-890126172FEF}" presName="conn2-1" presStyleLbl="parChTrans1D2" presStyleIdx="1" presStyleCnt="2"/>
      <dgm:spPr/>
    </dgm:pt>
    <dgm:pt modelId="{E72AB11D-E2F2-CE48-8383-1B632A3076CB}" type="pres">
      <dgm:prSet presAssocID="{8697926B-6046-784F-828D-890126172FEF}" presName="connTx" presStyleLbl="parChTrans1D2" presStyleIdx="1" presStyleCnt="2"/>
      <dgm:spPr/>
    </dgm:pt>
    <dgm:pt modelId="{ED892B85-5E85-2F4E-A366-C2D125F7C548}" type="pres">
      <dgm:prSet presAssocID="{E1BC94C9-D2B2-B040-A5E8-759FC3DB7DD8}" presName="root2" presStyleCnt="0"/>
      <dgm:spPr/>
    </dgm:pt>
    <dgm:pt modelId="{7B0A7DFA-A561-8C45-B1C5-6750CFC00DB6}" type="pres">
      <dgm:prSet presAssocID="{E1BC94C9-D2B2-B040-A5E8-759FC3DB7DD8}" presName="LevelTwoTextNode" presStyleLbl="node2" presStyleIdx="1" presStyleCnt="2">
        <dgm:presLayoutVars>
          <dgm:chPref val="3"/>
        </dgm:presLayoutVars>
      </dgm:prSet>
      <dgm:spPr/>
    </dgm:pt>
    <dgm:pt modelId="{27E78BA9-DE36-1C4F-982D-F2008F44F8C6}" type="pres">
      <dgm:prSet presAssocID="{E1BC94C9-D2B2-B040-A5E8-759FC3DB7DD8}" presName="level3hierChild" presStyleCnt="0"/>
      <dgm:spPr/>
    </dgm:pt>
    <dgm:pt modelId="{F7A4FD81-375C-2E4F-BDF1-3D1909345CF5}" type="pres">
      <dgm:prSet presAssocID="{C590289E-014E-E543-8A21-C98C3DD295EE}" presName="conn2-1" presStyleLbl="parChTrans1D3" presStyleIdx="1" presStyleCnt="2"/>
      <dgm:spPr/>
    </dgm:pt>
    <dgm:pt modelId="{4D6D2667-6B28-9B44-AC80-48AB201060FC}" type="pres">
      <dgm:prSet presAssocID="{C590289E-014E-E543-8A21-C98C3DD295EE}" presName="connTx" presStyleLbl="parChTrans1D3" presStyleIdx="1" presStyleCnt="2"/>
      <dgm:spPr/>
    </dgm:pt>
    <dgm:pt modelId="{A46323F7-262A-254D-9328-5C164DAE3A0B}" type="pres">
      <dgm:prSet presAssocID="{8399BF13-058F-4142-AC15-ADBB3A9E19B8}" presName="root2" presStyleCnt="0"/>
      <dgm:spPr/>
    </dgm:pt>
    <dgm:pt modelId="{79FE47B7-A032-BA43-9EED-8D802012E4A3}" type="pres">
      <dgm:prSet presAssocID="{8399BF13-058F-4142-AC15-ADBB3A9E19B8}" presName="LevelTwoTextNode" presStyleLbl="node3" presStyleIdx="1" presStyleCnt="2">
        <dgm:presLayoutVars>
          <dgm:chPref val="3"/>
        </dgm:presLayoutVars>
      </dgm:prSet>
      <dgm:spPr/>
    </dgm:pt>
    <dgm:pt modelId="{42674A32-11EB-3047-83E2-C43537E92B40}" type="pres">
      <dgm:prSet presAssocID="{8399BF13-058F-4142-AC15-ADBB3A9E19B8}" presName="level3hierChild" presStyleCnt="0"/>
      <dgm:spPr/>
    </dgm:pt>
  </dgm:ptLst>
  <dgm:cxnLst>
    <dgm:cxn modelId="{F2F44610-84E4-474A-9FCC-A8A5DFFC5E73}" type="presOf" srcId="{1D22DB38-8FBF-054A-BCB0-D289130A0A0A}" destId="{35FDC7EC-6B35-6F44-B619-D552976C0CD0}" srcOrd="1" destOrd="0" presId="urn:microsoft.com/office/officeart/2005/8/layout/hierarchy2"/>
    <dgm:cxn modelId="{84D7BD3E-22A3-BC4D-AFC5-3A1880A33C47}" type="presOf" srcId="{8399BF13-058F-4142-AC15-ADBB3A9E19B8}" destId="{79FE47B7-A032-BA43-9EED-8D802012E4A3}" srcOrd="0" destOrd="0" presId="urn:microsoft.com/office/officeart/2005/8/layout/hierarchy2"/>
    <dgm:cxn modelId="{2494B55F-C619-F74B-B4AC-D1B02E05BBB8}" type="presOf" srcId="{C590289E-014E-E543-8A21-C98C3DD295EE}" destId="{4D6D2667-6B28-9B44-AC80-48AB201060FC}" srcOrd="1" destOrd="0" presId="urn:microsoft.com/office/officeart/2005/8/layout/hierarchy2"/>
    <dgm:cxn modelId="{F53C2D60-3838-AF49-A9EA-0686F28E247A}" type="presOf" srcId="{C590289E-014E-E543-8A21-C98C3DD295EE}" destId="{F7A4FD81-375C-2E4F-BDF1-3D1909345CF5}" srcOrd="0" destOrd="0" presId="urn:microsoft.com/office/officeart/2005/8/layout/hierarchy2"/>
    <dgm:cxn modelId="{45937764-9B8E-DD43-8EBF-A6FC7EB6D33C}" type="presOf" srcId="{BF855875-DA89-A44C-91D2-AAA4F5C43743}" destId="{D65D3A73-CA3C-F74F-9094-55B13D878142}" srcOrd="0" destOrd="0" presId="urn:microsoft.com/office/officeart/2005/8/layout/hierarchy2"/>
    <dgm:cxn modelId="{B94EF368-A45B-0940-A45A-EE38B6393050}" type="presOf" srcId="{8697926B-6046-784F-828D-890126172FEF}" destId="{E72AB11D-E2F2-CE48-8383-1B632A3076CB}" srcOrd="1" destOrd="0" presId="urn:microsoft.com/office/officeart/2005/8/layout/hierarchy2"/>
    <dgm:cxn modelId="{BAF0654F-567B-A845-AFB0-7B93CB7C39F1}" srcId="{E339C726-30C1-4247-B54C-41E7A51C97E5}" destId="{6125D627-D40F-2741-9F28-46F703BC210C}" srcOrd="0" destOrd="0" parTransId="{1D22DB38-8FBF-054A-BCB0-D289130A0A0A}" sibTransId="{4BC44360-EBD3-C14D-9EE9-B79B59607E1C}"/>
    <dgm:cxn modelId="{77110158-4981-4F49-A740-69684FA1B112}" type="presOf" srcId="{E1BC94C9-D2B2-B040-A5E8-759FC3DB7DD8}" destId="{7B0A7DFA-A561-8C45-B1C5-6750CFC00DB6}" srcOrd="0" destOrd="0" presId="urn:microsoft.com/office/officeart/2005/8/layout/hierarchy2"/>
    <dgm:cxn modelId="{CEEA0B5A-61D1-F247-98F0-8701D940C45A}" type="presOf" srcId="{E339C726-30C1-4247-B54C-41E7A51C97E5}" destId="{805BFE25-984C-A04D-AA30-C56FFDB121DB}" srcOrd="0" destOrd="0" presId="urn:microsoft.com/office/officeart/2005/8/layout/hierarchy2"/>
    <dgm:cxn modelId="{D1437C7A-974C-0040-BCDC-D5B6A13C80D1}" srcId="{03E23643-239F-704D-9174-375EC0C99BFB}" destId="{E339C726-30C1-4247-B54C-41E7A51C97E5}" srcOrd="0" destOrd="0" parTransId="{BEBD9205-419E-3941-9C8A-2518EF1625EF}" sibTransId="{63D0AC24-DAB7-6045-A2F1-82D3F976336D}"/>
    <dgm:cxn modelId="{3377398D-03B7-F84A-AF36-71B902F875B2}" type="presOf" srcId="{8697926B-6046-784F-828D-890126172FEF}" destId="{8EE7C0DA-F16A-C245-8FB0-BB6CDAFC25A1}" srcOrd="0" destOrd="0" presId="urn:microsoft.com/office/officeart/2005/8/layout/hierarchy2"/>
    <dgm:cxn modelId="{C0280B93-3116-B949-B666-F20D9E7B25D0}" srcId="{E1BC94C9-D2B2-B040-A5E8-759FC3DB7DD8}" destId="{8399BF13-058F-4142-AC15-ADBB3A9E19B8}" srcOrd="0" destOrd="0" parTransId="{C590289E-014E-E543-8A21-C98C3DD295EE}" sibTransId="{FE7A5DDC-E19D-634B-9CDF-60D564885F31}"/>
    <dgm:cxn modelId="{EA2575A1-32F1-4F44-97D0-B89762A781DA}" srcId="{E339C726-30C1-4247-B54C-41E7A51C97E5}" destId="{E1BC94C9-D2B2-B040-A5E8-759FC3DB7DD8}" srcOrd="1" destOrd="0" parTransId="{8697926B-6046-784F-828D-890126172FEF}" sibTransId="{64356DDB-718D-6D4C-819A-49EB3F767203}"/>
    <dgm:cxn modelId="{E94946AC-6046-A447-8AE8-C2D6082B7595}" type="presOf" srcId="{1D22DB38-8FBF-054A-BCB0-D289130A0A0A}" destId="{123B932B-EEEB-6D44-B64A-312A0F015D5D}" srcOrd="0" destOrd="0" presId="urn:microsoft.com/office/officeart/2005/8/layout/hierarchy2"/>
    <dgm:cxn modelId="{F44D3EB9-B3C9-A845-8F59-7C53B7DBB7A1}" type="presOf" srcId="{03E23643-239F-704D-9174-375EC0C99BFB}" destId="{99D64273-F6AA-3340-BDCE-439DA5608A05}" srcOrd="0" destOrd="0" presId="urn:microsoft.com/office/officeart/2005/8/layout/hierarchy2"/>
    <dgm:cxn modelId="{6BD8AAC7-2104-8647-9A3F-A0384AD5FFF3}" srcId="{6125D627-D40F-2741-9F28-46F703BC210C}" destId="{ABB40615-2FC6-544E-8172-70D3CA0D2D22}" srcOrd="0" destOrd="0" parTransId="{BF855875-DA89-A44C-91D2-AAA4F5C43743}" sibTransId="{3615E2F2-EEFB-FF4C-82E0-3BEC6B1089BE}"/>
    <dgm:cxn modelId="{390AD6D4-0C85-F747-A710-0EC5D5FC0ABC}" type="presOf" srcId="{ABB40615-2FC6-544E-8172-70D3CA0D2D22}" destId="{500F2F28-DF3C-6945-893C-BD2FCDABF125}" srcOrd="0" destOrd="0" presId="urn:microsoft.com/office/officeart/2005/8/layout/hierarchy2"/>
    <dgm:cxn modelId="{5EC921D5-2314-D94F-B80C-A91F497565D5}" type="presOf" srcId="{6125D627-D40F-2741-9F28-46F703BC210C}" destId="{CEDE1FB3-33A8-8848-8CAA-483726766D5D}" srcOrd="0" destOrd="0" presId="urn:microsoft.com/office/officeart/2005/8/layout/hierarchy2"/>
    <dgm:cxn modelId="{2BA6CDF0-0650-5A4B-A556-4023B8A8ADEB}" type="presOf" srcId="{BF855875-DA89-A44C-91D2-AAA4F5C43743}" destId="{0870CB0C-A92F-E745-85DF-DC66ED5B62A9}" srcOrd="1" destOrd="0" presId="urn:microsoft.com/office/officeart/2005/8/layout/hierarchy2"/>
    <dgm:cxn modelId="{3072287B-5563-494E-9EB9-9AFBF8F52743}" type="presParOf" srcId="{99D64273-F6AA-3340-BDCE-439DA5608A05}" destId="{28A76870-DC46-0946-8BE6-A31DD92D2004}" srcOrd="0" destOrd="0" presId="urn:microsoft.com/office/officeart/2005/8/layout/hierarchy2"/>
    <dgm:cxn modelId="{EE49CBEC-49BF-F340-8D74-254DCE3E614C}" type="presParOf" srcId="{28A76870-DC46-0946-8BE6-A31DD92D2004}" destId="{805BFE25-984C-A04D-AA30-C56FFDB121DB}" srcOrd="0" destOrd="0" presId="urn:microsoft.com/office/officeart/2005/8/layout/hierarchy2"/>
    <dgm:cxn modelId="{FF658F03-BACB-3843-A4D5-16BE5B96E2AE}" type="presParOf" srcId="{28A76870-DC46-0946-8BE6-A31DD92D2004}" destId="{30F6B11F-3E83-9C4E-B4D0-9DC67F82824D}" srcOrd="1" destOrd="0" presId="urn:microsoft.com/office/officeart/2005/8/layout/hierarchy2"/>
    <dgm:cxn modelId="{A3849492-3270-A449-84F4-DF6D2351B373}" type="presParOf" srcId="{30F6B11F-3E83-9C4E-B4D0-9DC67F82824D}" destId="{123B932B-EEEB-6D44-B64A-312A0F015D5D}" srcOrd="0" destOrd="0" presId="urn:microsoft.com/office/officeart/2005/8/layout/hierarchy2"/>
    <dgm:cxn modelId="{5D231BA3-8A3D-9040-A842-3764C15EBED9}" type="presParOf" srcId="{123B932B-EEEB-6D44-B64A-312A0F015D5D}" destId="{35FDC7EC-6B35-6F44-B619-D552976C0CD0}" srcOrd="0" destOrd="0" presId="urn:microsoft.com/office/officeart/2005/8/layout/hierarchy2"/>
    <dgm:cxn modelId="{33DDD458-064E-2644-A9CA-919A7137EA79}" type="presParOf" srcId="{30F6B11F-3E83-9C4E-B4D0-9DC67F82824D}" destId="{C55BD53E-8213-9B43-AC35-B03CA02B525E}" srcOrd="1" destOrd="0" presId="urn:microsoft.com/office/officeart/2005/8/layout/hierarchy2"/>
    <dgm:cxn modelId="{95EE1242-0541-0846-BE37-5410E0D1233F}" type="presParOf" srcId="{C55BD53E-8213-9B43-AC35-B03CA02B525E}" destId="{CEDE1FB3-33A8-8848-8CAA-483726766D5D}" srcOrd="0" destOrd="0" presId="urn:microsoft.com/office/officeart/2005/8/layout/hierarchy2"/>
    <dgm:cxn modelId="{CE853DDB-5918-0540-A3AB-98B342C6932B}" type="presParOf" srcId="{C55BD53E-8213-9B43-AC35-B03CA02B525E}" destId="{E5E3EEC3-61F8-6A41-881D-EF6A02A22B8B}" srcOrd="1" destOrd="0" presId="urn:microsoft.com/office/officeart/2005/8/layout/hierarchy2"/>
    <dgm:cxn modelId="{C5B75CCE-9DC4-F348-A21E-1F20052EA215}" type="presParOf" srcId="{E5E3EEC3-61F8-6A41-881D-EF6A02A22B8B}" destId="{D65D3A73-CA3C-F74F-9094-55B13D878142}" srcOrd="0" destOrd="0" presId="urn:microsoft.com/office/officeart/2005/8/layout/hierarchy2"/>
    <dgm:cxn modelId="{C777421F-5DE3-2F43-8AEE-9EBFD0F3C5A0}" type="presParOf" srcId="{D65D3A73-CA3C-F74F-9094-55B13D878142}" destId="{0870CB0C-A92F-E745-85DF-DC66ED5B62A9}" srcOrd="0" destOrd="0" presId="urn:microsoft.com/office/officeart/2005/8/layout/hierarchy2"/>
    <dgm:cxn modelId="{C2CB0757-8454-D74E-8731-FC02271A3B4D}" type="presParOf" srcId="{E5E3EEC3-61F8-6A41-881D-EF6A02A22B8B}" destId="{3CEB6922-B13B-6845-B782-060E1309B5A8}" srcOrd="1" destOrd="0" presId="urn:microsoft.com/office/officeart/2005/8/layout/hierarchy2"/>
    <dgm:cxn modelId="{D0C5110E-3FB3-E34B-9DD8-6A9936117AD6}" type="presParOf" srcId="{3CEB6922-B13B-6845-B782-060E1309B5A8}" destId="{500F2F28-DF3C-6945-893C-BD2FCDABF125}" srcOrd="0" destOrd="0" presId="urn:microsoft.com/office/officeart/2005/8/layout/hierarchy2"/>
    <dgm:cxn modelId="{AE96A48A-589D-114A-828C-3282C474C7B8}" type="presParOf" srcId="{3CEB6922-B13B-6845-B782-060E1309B5A8}" destId="{45ED404C-3ADB-2B49-929F-5D5E43E6C040}" srcOrd="1" destOrd="0" presId="urn:microsoft.com/office/officeart/2005/8/layout/hierarchy2"/>
    <dgm:cxn modelId="{CF6F68AF-5149-B745-88E7-754AC589DCEF}" type="presParOf" srcId="{30F6B11F-3E83-9C4E-B4D0-9DC67F82824D}" destId="{8EE7C0DA-F16A-C245-8FB0-BB6CDAFC25A1}" srcOrd="2" destOrd="0" presId="urn:microsoft.com/office/officeart/2005/8/layout/hierarchy2"/>
    <dgm:cxn modelId="{5C48B7A7-B10A-CE40-AF4B-3F777D7D95E7}" type="presParOf" srcId="{8EE7C0DA-F16A-C245-8FB0-BB6CDAFC25A1}" destId="{E72AB11D-E2F2-CE48-8383-1B632A3076CB}" srcOrd="0" destOrd="0" presId="urn:microsoft.com/office/officeart/2005/8/layout/hierarchy2"/>
    <dgm:cxn modelId="{A2ADEA56-E216-5A45-9C0E-550A4ADDD90E}" type="presParOf" srcId="{30F6B11F-3E83-9C4E-B4D0-9DC67F82824D}" destId="{ED892B85-5E85-2F4E-A366-C2D125F7C548}" srcOrd="3" destOrd="0" presId="urn:microsoft.com/office/officeart/2005/8/layout/hierarchy2"/>
    <dgm:cxn modelId="{84F9BFF5-63C5-584C-916D-4F1A3743DB82}" type="presParOf" srcId="{ED892B85-5E85-2F4E-A366-C2D125F7C548}" destId="{7B0A7DFA-A561-8C45-B1C5-6750CFC00DB6}" srcOrd="0" destOrd="0" presId="urn:microsoft.com/office/officeart/2005/8/layout/hierarchy2"/>
    <dgm:cxn modelId="{09F2CD7D-2130-E64A-8B40-E2589939D45D}" type="presParOf" srcId="{ED892B85-5E85-2F4E-A366-C2D125F7C548}" destId="{27E78BA9-DE36-1C4F-982D-F2008F44F8C6}" srcOrd="1" destOrd="0" presId="urn:microsoft.com/office/officeart/2005/8/layout/hierarchy2"/>
    <dgm:cxn modelId="{6862ABB3-E3C6-2F40-8B40-F35C8F6E0D3D}" type="presParOf" srcId="{27E78BA9-DE36-1C4F-982D-F2008F44F8C6}" destId="{F7A4FD81-375C-2E4F-BDF1-3D1909345CF5}" srcOrd="0" destOrd="0" presId="urn:microsoft.com/office/officeart/2005/8/layout/hierarchy2"/>
    <dgm:cxn modelId="{8CA14CFA-379F-F34B-9FF2-4A72FFBBDC26}" type="presParOf" srcId="{F7A4FD81-375C-2E4F-BDF1-3D1909345CF5}" destId="{4D6D2667-6B28-9B44-AC80-48AB201060FC}" srcOrd="0" destOrd="0" presId="urn:microsoft.com/office/officeart/2005/8/layout/hierarchy2"/>
    <dgm:cxn modelId="{246B4BAA-E0F4-FA40-8914-0A66554F3DC2}" type="presParOf" srcId="{27E78BA9-DE36-1C4F-982D-F2008F44F8C6}" destId="{A46323F7-262A-254D-9328-5C164DAE3A0B}" srcOrd="1" destOrd="0" presId="urn:microsoft.com/office/officeart/2005/8/layout/hierarchy2"/>
    <dgm:cxn modelId="{C34396EA-44B5-D347-9455-CF359172B9DB}" type="presParOf" srcId="{A46323F7-262A-254D-9328-5C164DAE3A0B}" destId="{79FE47B7-A032-BA43-9EED-8D802012E4A3}" srcOrd="0" destOrd="0" presId="urn:microsoft.com/office/officeart/2005/8/layout/hierarchy2"/>
    <dgm:cxn modelId="{20365FA1-31BC-B947-8740-B893667174BB}" type="presParOf" srcId="{A46323F7-262A-254D-9328-5C164DAE3A0B}" destId="{42674A32-11EB-3047-83E2-C43537E92B4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C9979D-1879-0C4F-8A37-54B31EF240CF}">
      <dsp:nvSpPr>
        <dsp:cNvPr id="0" name=""/>
        <dsp:cNvSpPr/>
      </dsp:nvSpPr>
      <dsp:spPr>
        <a:xfrm>
          <a:off x="0" y="306780"/>
          <a:ext cx="6248400" cy="793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4945" tIns="291592" rIns="48494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suitable for communicating with the computer user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printers, terminals, video display, keyboard, mouse</a:t>
          </a:r>
        </a:p>
      </dsp:txBody>
      <dsp:txXfrm>
        <a:off x="0" y="306780"/>
        <a:ext cx="6248400" cy="793800"/>
      </dsp:txXfrm>
    </dsp:sp>
    <dsp:sp modelId="{FBB9E506-97C9-A249-8FED-E01C7E14EF65}">
      <dsp:nvSpPr>
        <dsp:cNvPr id="0" name=""/>
        <dsp:cNvSpPr/>
      </dsp:nvSpPr>
      <dsp:spPr>
        <a:xfrm>
          <a:off x="312420" y="100139"/>
          <a:ext cx="4373880" cy="413280"/>
        </a:xfrm>
        <a:prstGeom prst="roundRect">
          <a:avLst/>
        </a:prstGeom>
        <a:solidFill>
          <a:schemeClr val="accent2"/>
        </a:solidFill>
        <a:ln>
          <a:noFill/>
        </a:ln>
        <a:effectLst>
          <a:softEdge rad="508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322" tIns="0" rIns="16532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Human readable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32595" y="120314"/>
        <a:ext cx="4333530" cy="372930"/>
      </dsp:txXfrm>
    </dsp:sp>
    <dsp:sp modelId="{6D7049AE-0945-ED43-A96C-FF52F6539C8F}">
      <dsp:nvSpPr>
        <dsp:cNvPr id="0" name=""/>
        <dsp:cNvSpPr/>
      </dsp:nvSpPr>
      <dsp:spPr>
        <a:xfrm>
          <a:off x="0" y="1382820"/>
          <a:ext cx="6248400" cy="793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4945" tIns="291592" rIns="48494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400" kern="1200" dirty="0"/>
            <a:t>suitable for communicating with electronic equipment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400" kern="1200"/>
            <a:t>disk drives, USB keys, sensors, controllers</a:t>
          </a:r>
          <a:endParaRPr lang="en-NZ" sz="1400" kern="1200" dirty="0"/>
        </a:p>
      </dsp:txBody>
      <dsp:txXfrm>
        <a:off x="0" y="1382820"/>
        <a:ext cx="6248400" cy="793800"/>
      </dsp:txXfrm>
    </dsp:sp>
    <dsp:sp modelId="{B3123124-83CF-B944-9DE9-775C9C34CCC6}">
      <dsp:nvSpPr>
        <dsp:cNvPr id="0" name=""/>
        <dsp:cNvSpPr/>
      </dsp:nvSpPr>
      <dsp:spPr>
        <a:xfrm>
          <a:off x="312420" y="1176180"/>
          <a:ext cx="4373880" cy="413280"/>
        </a:xfrm>
        <a:prstGeom prst="roundRect">
          <a:avLst/>
        </a:prstGeom>
        <a:solidFill>
          <a:schemeClr val="accent2"/>
        </a:solidFill>
        <a:ln>
          <a:noFill/>
        </a:ln>
        <a:effectLst>
          <a:softEdge rad="508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322" tIns="0" rIns="16532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400" b="1" kern="1200" dirty="0">
              <a:solidFill>
                <a:schemeClr val="tx1"/>
              </a:solidFill>
            </a:rPr>
            <a:t>Machine readable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32595" y="1196355"/>
        <a:ext cx="4333530" cy="372930"/>
      </dsp:txXfrm>
    </dsp:sp>
    <dsp:sp modelId="{296168ED-EAA0-5940-A255-E05A1D713695}">
      <dsp:nvSpPr>
        <dsp:cNvPr id="0" name=""/>
        <dsp:cNvSpPr/>
      </dsp:nvSpPr>
      <dsp:spPr>
        <a:xfrm>
          <a:off x="0" y="2458860"/>
          <a:ext cx="6248400" cy="793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4945" tIns="291592" rIns="48494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suitable for communicating with remote devices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modems, digital line drivers</a:t>
          </a:r>
          <a:endParaRPr lang="en-US" sz="1400" kern="1200" dirty="0"/>
        </a:p>
      </dsp:txBody>
      <dsp:txXfrm>
        <a:off x="0" y="2458860"/>
        <a:ext cx="6248400" cy="793800"/>
      </dsp:txXfrm>
    </dsp:sp>
    <dsp:sp modelId="{FADD827A-CDD6-4644-BCD4-259123B08226}">
      <dsp:nvSpPr>
        <dsp:cNvPr id="0" name=""/>
        <dsp:cNvSpPr/>
      </dsp:nvSpPr>
      <dsp:spPr>
        <a:xfrm>
          <a:off x="312420" y="2252220"/>
          <a:ext cx="4373880" cy="413280"/>
        </a:xfrm>
        <a:prstGeom prst="roundRect">
          <a:avLst/>
        </a:prstGeom>
        <a:solidFill>
          <a:schemeClr val="accent2"/>
        </a:solidFill>
        <a:ln>
          <a:noFill/>
        </a:ln>
        <a:effectLst>
          <a:softEdge rad="508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322" tIns="0" rIns="16532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Communication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32595" y="2272395"/>
        <a:ext cx="4333530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697AA-6F2E-7449-90DE-FB96F58E7434}">
      <dsp:nvSpPr>
        <dsp:cNvPr id="0" name=""/>
        <dsp:cNvSpPr/>
      </dsp:nvSpPr>
      <dsp:spPr>
        <a:xfrm>
          <a:off x="152427" y="95999"/>
          <a:ext cx="1447799" cy="374400"/>
        </a:xfrm>
        <a:prstGeom prst="roundRect">
          <a:avLst/>
        </a:prstGeom>
        <a:solidFill>
          <a:srgbClr val="66006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i="1" kern="1200" dirty="0"/>
            <a:t>Data Rate</a:t>
          </a:r>
          <a:endParaRPr lang="en-US" sz="1600" kern="1200" dirty="0"/>
        </a:p>
      </dsp:txBody>
      <dsp:txXfrm>
        <a:off x="170704" y="114276"/>
        <a:ext cx="1411245" cy="337846"/>
      </dsp:txXfrm>
    </dsp:sp>
    <dsp:sp modelId="{B00DCD4E-F410-434E-81C9-BE9769CEE00B}">
      <dsp:nvSpPr>
        <dsp:cNvPr id="0" name=""/>
        <dsp:cNvSpPr/>
      </dsp:nvSpPr>
      <dsp:spPr>
        <a:xfrm>
          <a:off x="0" y="460179"/>
          <a:ext cx="8153400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NZ" sz="1200" kern="1200" dirty="0"/>
            <a:t>there may be differences of magnitude between the data transfer rates</a:t>
          </a:r>
        </a:p>
      </dsp:txBody>
      <dsp:txXfrm>
        <a:off x="0" y="460179"/>
        <a:ext cx="8153400" cy="264960"/>
      </dsp:txXfrm>
    </dsp:sp>
    <dsp:sp modelId="{C2A04FB9-B6AD-414E-BE4E-036609EBCAEA}">
      <dsp:nvSpPr>
        <dsp:cNvPr id="0" name=""/>
        <dsp:cNvSpPr/>
      </dsp:nvSpPr>
      <dsp:spPr>
        <a:xfrm>
          <a:off x="609629" y="696240"/>
          <a:ext cx="1295412" cy="374400"/>
        </a:xfrm>
        <a:prstGeom prst="roundRect">
          <a:avLst/>
        </a:prstGeom>
        <a:solidFill>
          <a:srgbClr val="66006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i="1" kern="1200" dirty="0"/>
            <a:t>Application</a:t>
          </a:r>
        </a:p>
      </dsp:txBody>
      <dsp:txXfrm>
        <a:off x="627906" y="714517"/>
        <a:ext cx="1258858" cy="337846"/>
      </dsp:txXfrm>
    </dsp:sp>
    <dsp:sp modelId="{2E251410-9931-0D4F-A823-A02A504030FD}">
      <dsp:nvSpPr>
        <dsp:cNvPr id="0" name=""/>
        <dsp:cNvSpPr/>
      </dsp:nvSpPr>
      <dsp:spPr>
        <a:xfrm>
          <a:off x="0" y="1099539"/>
          <a:ext cx="8153400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20320" rIns="113792" bIns="20320" numCol="1" spcCol="1270" anchor="t" anchorCtr="0">
          <a:noAutofit/>
        </a:bodyPr>
        <a:lstStyle/>
        <a:p>
          <a:pPr marL="0" lvl="1" indent="398463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NZ" sz="1200" kern="1200" dirty="0"/>
            <a:t>	the use to which a device is put has an influence on the software</a:t>
          </a:r>
        </a:p>
      </dsp:txBody>
      <dsp:txXfrm>
        <a:off x="0" y="1099539"/>
        <a:ext cx="8153400" cy="264960"/>
      </dsp:txXfrm>
    </dsp:sp>
    <dsp:sp modelId="{D093E668-DD04-3B4D-931D-746998A4E52F}">
      <dsp:nvSpPr>
        <dsp:cNvPr id="0" name=""/>
        <dsp:cNvSpPr/>
      </dsp:nvSpPr>
      <dsp:spPr>
        <a:xfrm>
          <a:off x="1066790" y="1372679"/>
          <a:ext cx="2057428" cy="374400"/>
        </a:xfrm>
        <a:prstGeom prst="roundRect">
          <a:avLst/>
        </a:prstGeom>
        <a:solidFill>
          <a:srgbClr val="66006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i="1" kern="1200" dirty="0"/>
            <a:t>Complexity of Control</a:t>
          </a:r>
        </a:p>
      </dsp:txBody>
      <dsp:txXfrm>
        <a:off x="1085067" y="1390956"/>
        <a:ext cx="2020874" cy="337846"/>
      </dsp:txXfrm>
    </dsp:sp>
    <dsp:sp modelId="{0903CA08-4097-3E40-B231-92CC74ADA7F2}">
      <dsp:nvSpPr>
        <dsp:cNvPr id="0" name=""/>
        <dsp:cNvSpPr/>
      </dsp:nvSpPr>
      <dsp:spPr>
        <a:xfrm>
          <a:off x="0" y="1738899"/>
          <a:ext cx="8153400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20320" rIns="113792" bIns="20320" numCol="1" spcCol="1270" anchor="t" anchorCtr="0">
          <a:noAutofit/>
        </a:bodyPr>
        <a:lstStyle/>
        <a:p>
          <a:pPr marL="858838" lvl="1" indent="52388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NZ" sz="1200" kern="1200" dirty="0"/>
            <a:t> the effect on the operating system is filtered by the complexity of the I/O module that controls the device</a:t>
          </a:r>
        </a:p>
      </dsp:txBody>
      <dsp:txXfrm>
        <a:off x="0" y="1738899"/>
        <a:ext cx="8153400" cy="264960"/>
      </dsp:txXfrm>
    </dsp:sp>
    <dsp:sp modelId="{BC5654AB-8C77-7844-9D3C-37FD22A60A54}">
      <dsp:nvSpPr>
        <dsp:cNvPr id="0" name=""/>
        <dsp:cNvSpPr/>
      </dsp:nvSpPr>
      <dsp:spPr>
        <a:xfrm>
          <a:off x="1524033" y="2049120"/>
          <a:ext cx="1600186" cy="374400"/>
        </a:xfrm>
        <a:prstGeom prst="roundRect">
          <a:avLst/>
        </a:prstGeom>
        <a:solidFill>
          <a:srgbClr val="66006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i="1" kern="1200" dirty="0"/>
            <a:t>Unit of Transfer</a:t>
          </a:r>
        </a:p>
      </dsp:txBody>
      <dsp:txXfrm>
        <a:off x="1542310" y="2067397"/>
        <a:ext cx="1563632" cy="337846"/>
      </dsp:txXfrm>
    </dsp:sp>
    <dsp:sp modelId="{2B26FD62-7445-5F49-9D41-A2A34E8F58FA}">
      <dsp:nvSpPr>
        <dsp:cNvPr id="0" name=""/>
        <dsp:cNvSpPr/>
      </dsp:nvSpPr>
      <dsp:spPr>
        <a:xfrm>
          <a:off x="0" y="2378259"/>
          <a:ext cx="8153400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20320" rIns="113792" bIns="20320" numCol="1" spcCol="1270" anchor="t" anchorCtr="0">
          <a:noAutofit/>
        </a:bodyPr>
        <a:lstStyle/>
        <a:p>
          <a:pPr marL="0" lvl="1" indent="13081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NZ" sz="1200" kern="1200" dirty="0"/>
            <a:t>  data may be transferred as a stream of bytes or characters or in larger blocks</a:t>
          </a:r>
        </a:p>
      </dsp:txBody>
      <dsp:txXfrm>
        <a:off x="0" y="2378259"/>
        <a:ext cx="8153400" cy="264960"/>
      </dsp:txXfrm>
    </dsp:sp>
    <dsp:sp modelId="{46FDD6D5-7C88-6847-90B3-A3694F6BC502}">
      <dsp:nvSpPr>
        <dsp:cNvPr id="0" name=""/>
        <dsp:cNvSpPr/>
      </dsp:nvSpPr>
      <dsp:spPr>
        <a:xfrm>
          <a:off x="1905001" y="2649359"/>
          <a:ext cx="1905041" cy="374400"/>
        </a:xfrm>
        <a:prstGeom prst="roundRect">
          <a:avLst/>
        </a:prstGeom>
        <a:solidFill>
          <a:srgbClr val="66006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i="1" kern="1200" dirty="0"/>
            <a:t>Data Representation</a:t>
          </a:r>
        </a:p>
      </dsp:txBody>
      <dsp:txXfrm>
        <a:off x="1923278" y="2667636"/>
        <a:ext cx="1868487" cy="337846"/>
      </dsp:txXfrm>
    </dsp:sp>
    <dsp:sp modelId="{E194FA65-83D6-0042-B65F-7B75D5749631}">
      <dsp:nvSpPr>
        <dsp:cNvPr id="0" name=""/>
        <dsp:cNvSpPr/>
      </dsp:nvSpPr>
      <dsp:spPr>
        <a:xfrm>
          <a:off x="0" y="3017620"/>
          <a:ext cx="8153400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20320" rIns="113792" bIns="20320" numCol="1" spcCol="1270" anchor="t" anchorCtr="0">
          <a:noAutofit/>
        </a:bodyPr>
        <a:lstStyle/>
        <a:p>
          <a:pPr marL="0" lvl="1" indent="1770063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NZ" sz="1200" kern="1200" dirty="0"/>
            <a:t>  different data encoding schemes are used by different devices</a:t>
          </a:r>
        </a:p>
      </dsp:txBody>
      <dsp:txXfrm>
        <a:off x="0" y="3017620"/>
        <a:ext cx="8153400" cy="264960"/>
      </dsp:txXfrm>
    </dsp:sp>
    <dsp:sp modelId="{33BF4BB8-A9E3-2441-9D55-C166CA20B489}">
      <dsp:nvSpPr>
        <dsp:cNvPr id="0" name=""/>
        <dsp:cNvSpPr/>
      </dsp:nvSpPr>
      <dsp:spPr>
        <a:xfrm>
          <a:off x="2438437" y="3248165"/>
          <a:ext cx="1600186" cy="374400"/>
        </a:xfrm>
        <a:prstGeom prst="roundRect">
          <a:avLst/>
        </a:prstGeom>
        <a:solidFill>
          <a:srgbClr val="66006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i="1" kern="1200" dirty="0"/>
            <a:t>Error Conditions</a:t>
          </a:r>
        </a:p>
      </dsp:txBody>
      <dsp:txXfrm>
        <a:off x="2456714" y="3266442"/>
        <a:ext cx="1563632" cy="337846"/>
      </dsp:txXfrm>
    </dsp:sp>
    <dsp:sp modelId="{063AD9DF-920B-0E41-89B9-97DC3E392F3B}">
      <dsp:nvSpPr>
        <dsp:cNvPr id="0" name=""/>
        <dsp:cNvSpPr/>
      </dsp:nvSpPr>
      <dsp:spPr>
        <a:xfrm>
          <a:off x="0" y="3656980"/>
          <a:ext cx="815340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20320" rIns="113792" bIns="20320" numCol="1" spcCol="1270" anchor="t" anchorCtr="0">
          <a:noAutofit/>
        </a:bodyPr>
        <a:lstStyle/>
        <a:p>
          <a:pPr marL="0" lvl="1" indent="2347913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NZ" sz="1200" kern="1200" dirty="0"/>
            <a:t> the nature of errors, the way in which they are reported, their consequences, and</a:t>
          </a:r>
        </a:p>
        <a:p>
          <a:pPr marL="0" lvl="1" indent="2347913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NZ" sz="1200" kern="1200" dirty="0"/>
            <a:t>  the available range of responses  differs from one device to another</a:t>
          </a:r>
        </a:p>
      </dsp:txBody>
      <dsp:txXfrm>
        <a:off x="0" y="3656980"/>
        <a:ext cx="8153400" cy="3974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2602C4-C216-6C47-8283-AB160818DD6A}">
      <dsp:nvSpPr>
        <dsp:cNvPr id="0" name=""/>
        <dsp:cNvSpPr/>
      </dsp:nvSpPr>
      <dsp:spPr>
        <a:xfrm rot="5400000">
          <a:off x="-120885" y="123357"/>
          <a:ext cx="805904" cy="564133"/>
        </a:xfrm>
        <a:prstGeom prst="chevron">
          <a:avLst/>
        </a:prstGeom>
        <a:solidFill>
          <a:srgbClr val="660066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</a:t>
          </a:r>
        </a:p>
      </dsp:txBody>
      <dsp:txXfrm rot="-5400000">
        <a:off x="1" y="284539"/>
        <a:ext cx="564133" cy="241771"/>
      </dsp:txXfrm>
    </dsp:sp>
    <dsp:sp modelId="{A06FA7D3-E0A2-9D4D-99F0-2CEB5A2B0ECA}">
      <dsp:nvSpPr>
        <dsp:cNvPr id="0" name=""/>
        <dsp:cNvSpPr/>
      </dsp:nvSpPr>
      <dsp:spPr>
        <a:xfrm rot="5400000">
          <a:off x="3563447" y="-2996843"/>
          <a:ext cx="523837" cy="65224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Processor directly controls a peripheral device</a:t>
          </a:r>
        </a:p>
      </dsp:txBody>
      <dsp:txXfrm rot="-5400000">
        <a:off x="564133" y="28043"/>
        <a:ext cx="6496894" cy="472693"/>
      </dsp:txXfrm>
    </dsp:sp>
    <dsp:sp modelId="{5209BDB1-F3C2-8441-A1FE-5E6B2A984935}">
      <dsp:nvSpPr>
        <dsp:cNvPr id="0" name=""/>
        <dsp:cNvSpPr/>
      </dsp:nvSpPr>
      <dsp:spPr>
        <a:xfrm rot="5400000">
          <a:off x="-120885" y="829867"/>
          <a:ext cx="805904" cy="564133"/>
        </a:xfrm>
        <a:prstGeom prst="chevron">
          <a:avLst/>
        </a:prstGeom>
        <a:solidFill>
          <a:srgbClr val="660066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</a:t>
          </a:r>
        </a:p>
      </dsp:txBody>
      <dsp:txXfrm rot="-5400000">
        <a:off x="1" y="991049"/>
        <a:ext cx="564133" cy="241771"/>
      </dsp:txXfrm>
    </dsp:sp>
    <dsp:sp modelId="{D5EDDF8F-73EE-174E-8254-F9187BE88D40}">
      <dsp:nvSpPr>
        <dsp:cNvPr id="0" name=""/>
        <dsp:cNvSpPr/>
      </dsp:nvSpPr>
      <dsp:spPr>
        <a:xfrm rot="5400000">
          <a:off x="3563447" y="-2290332"/>
          <a:ext cx="523837" cy="65224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A controller or I/O module is added</a:t>
          </a:r>
        </a:p>
      </dsp:txBody>
      <dsp:txXfrm rot="-5400000">
        <a:off x="564133" y="734554"/>
        <a:ext cx="6496894" cy="472693"/>
      </dsp:txXfrm>
    </dsp:sp>
    <dsp:sp modelId="{4D573E90-A77B-1C4B-AA14-24FD3D630B78}">
      <dsp:nvSpPr>
        <dsp:cNvPr id="0" name=""/>
        <dsp:cNvSpPr/>
      </dsp:nvSpPr>
      <dsp:spPr>
        <a:xfrm rot="5400000">
          <a:off x="-120885" y="1536378"/>
          <a:ext cx="805904" cy="564133"/>
        </a:xfrm>
        <a:prstGeom prst="chevron">
          <a:avLst/>
        </a:prstGeom>
        <a:solidFill>
          <a:srgbClr val="660066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3</a:t>
          </a:r>
        </a:p>
      </dsp:txBody>
      <dsp:txXfrm rot="-5400000">
        <a:off x="1" y="1697560"/>
        <a:ext cx="564133" cy="241771"/>
      </dsp:txXfrm>
    </dsp:sp>
    <dsp:sp modelId="{E0899923-E638-7742-BB13-3CCAC71E703D}">
      <dsp:nvSpPr>
        <dsp:cNvPr id="0" name=""/>
        <dsp:cNvSpPr/>
      </dsp:nvSpPr>
      <dsp:spPr>
        <a:xfrm rot="5400000">
          <a:off x="3563447" y="-1583822"/>
          <a:ext cx="523837" cy="65224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Same configuration as step 2, but now interrupts are employed</a:t>
          </a:r>
        </a:p>
      </dsp:txBody>
      <dsp:txXfrm rot="-5400000">
        <a:off x="564133" y="1441064"/>
        <a:ext cx="6496894" cy="472693"/>
      </dsp:txXfrm>
    </dsp:sp>
    <dsp:sp modelId="{C3C791A1-E3E5-AA4A-B851-26AFED7A959F}">
      <dsp:nvSpPr>
        <dsp:cNvPr id="0" name=""/>
        <dsp:cNvSpPr/>
      </dsp:nvSpPr>
      <dsp:spPr>
        <a:xfrm rot="5400000">
          <a:off x="-120885" y="2242888"/>
          <a:ext cx="805904" cy="564133"/>
        </a:xfrm>
        <a:prstGeom prst="chevron">
          <a:avLst/>
        </a:prstGeom>
        <a:solidFill>
          <a:srgbClr val="660066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4</a:t>
          </a:r>
        </a:p>
      </dsp:txBody>
      <dsp:txXfrm rot="-5400000">
        <a:off x="1" y="2404070"/>
        <a:ext cx="564133" cy="241771"/>
      </dsp:txXfrm>
    </dsp:sp>
    <dsp:sp modelId="{4CB10E8E-02C7-AA41-8021-2E7FC0C797E4}">
      <dsp:nvSpPr>
        <dsp:cNvPr id="0" name=""/>
        <dsp:cNvSpPr/>
      </dsp:nvSpPr>
      <dsp:spPr>
        <a:xfrm rot="5400000">
          <a:off x="3563447" y="-877311"/>
          <a:ext cx="523837" cy="65224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The I/O module is given direct control of memory via DMA</a:t>
          </a:r>
        </a:p>
      </dsp:txBody>
      <dsp:txXfrm rot="-5400000">
        <a:off x="564133" y="2147575"/>
        <a:ext cx="6496894" cy="472693"/>
      </dsp:txXfrm>
    </dsp:sp>
    <dsp:sp modelId="{729FEA82-FA47-0A40-BB91-68448BB2BFE8}">
      <dsp:nvSpPr>
        <dsp:cNvPr id="0" name=""/>
        <dsp:cNvSpPr/>
      </dsp:nvSpPr>
      <dsp:spPr>
        <a:xfrm rot="5400000">
          <a:off x="-120885" y="2949399"/>
          <a:ext cx="805904" cy="564133"/>
        </a:xfrm>
        <a:prstGeom prst="chevron">
          <a:avLst/>
        </a:prstGeom>
        <a:solidFill>
          <a:srgbClr val="660066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5</a:t>
          </a:r>
        </a:p>
      </dsp:txBody>
      <dsp:txXfrm rot="-5400000">
        <a:off x="1" y="3110581"/>
        <a:ext cx="564133" cy="241771"/>
      </dsp:txXfrm>
    </dsp:sp>
    <dsp:sp modelId="{34AF2322-E815-BB4D-BC20-156E3ED243C7}">
      <dsp:nvSpPr>
        <dsp:cNvPr id="0" name=""/>
        <dsp:cNvSpPr/>
      </dsp:nvSpPr>
      <dsp:spPr>
        <a:xfrm rot="5400000">
          <a:off x="3563447" y="-170800"/>
          <a:ext cx="523837" cy="65224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The I/O module is enhanced to become a separate processor, with a specialized instruction set tailored for I/O</a:t>
          </a:r>
          <a:endParaRPr lang="en-US" sz="1700" kern="1200" dirty="0"/>
        </a:p>
      </dsp:txBody>
      <dsp:txXfrm rot="-5400000">
        <a:off x="564133" y="2854086"/>
        <a:ext cx="6496894" cy="472693"/>
      </dsp:txXfrm>
    </dsp:sp>
    <dsp:sp modelId="{7374A26C-9BCF-1F41-B60F-A8419B450B3B}">
      <dsp:nvSpPr>
        <dsp:cNvPr id="0" name=""/>
        <dsp:cNvSpPr/>
      </dsp:nvSpPr>
      <dsp:spPr>
        <a:xfrm rot="5400000">
          <a:off x="-120885" y="3655909"/>
          <a:ext cx="805904" cy="564133"/>
        </a:xfrm>
        <a:prstGeom prst="chevron">
          <a:avLst/>
        </a:prstGeom>
        <a:solidFill>
          <a:srgbClr val="660066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6</a:t>
          </a:r>
        </a:p>
      </dsp:txBody>
      <dsp:txXfrm rot="-5400000">
        <a:off x="1" y="3817091"/>
        <a:ext cx="564133" cy="241771"/>
      </dsp:txXfrm>
    </dsp:sp>
    <dsp:sp modelId="{11BC0513-6087-9642-8927-5AAC9E63AA62}">
      <dsp:nvSpPr>
        <dsp:cNvPr id="0" name=""/>
        <dsp:cNvSpPr/>
      </dsp:nvSpPr>
      <dsp:spPr>
        <a:xfrm rot="5400000">
          <a:off x="3563447" y="535709"/>
          <a:ext cx="523837" cy="65224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The I/O module has a local memory of its own and is, in fact, a computer in its own right </a:t>
          </a:r>
        </a:p>
      </dsp:txBody>
      <dsp:txXfrm rot="-5400000">
        <a:off x="564133" y="3560595"/>
        <a:ext cx="6496894" cy="4726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F8A48-5720-0346-B2B8-49A7E40DE9EF}">
      <dsp:nvSpPr>
        <dsp:cNvPr id="0" name=""/>
        <dsp:cNvSpPr/>
      </dsp:nvSpPr>
      <dsp:spPr>
        <a:xfrm>
          <a:off x="33" y="13850"/>
          <a:ext cx="3240248" cy="576000"/>
        </a:xfrm>
        <a:prstGeom prst="rect">
          <a:avLst/>
        </a:prstGeom>
        <a:solidFill>
          <a:srgbClr val="660066"/>
        </a:solidFill>
        <a:ln w="15875" cap="flat" cmpd="sng" algn="ctr">
          <a:solidFill>
            <a:srgbClr val="660066"/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Block-oriented device</a:t>
          </a:r>
        </a:p>
      </dsp:txBody>
      <dsp:txXfrm>
        <a:off x="33" y="13850"/>
        <a:ext cx="3240248" cy="576000"/>
      </dsp:txXfrm>
    </dsp:sp>
    <dsp:sp modelId="{EF9243D1-795A-B543-B766-255881B95357}">
      <dsp:nvSpPr>
        <dsp:cNvPr id="0" name=""/>
        <dsp:cNvSpPr/>
      </dsp:nvSpPr>
      <dsp:spPr>
        <a:xfrm>
          <a:off x="33" y="589850"/>
          <a:ext cx="3240248" cy="27999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660066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stores information in blocks that are usually of fixed size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transfers are made one block at a time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possible to reference data by its block number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disks and USB keys are examples</a:t>
          </a:r>
          <a:endParaRPr lang="en-US" sz="2000" kern="1200" dirty="0"/>
        </a:p>
      </dsp:txBody>
      <dsp:txXfrm>
        <a:off x="33" y="589850"/>
        <a:ext cx="3240248" cy="2799900"/>
      </dsp:txXfrm>
    </dsp:sp>
    <dsp:sp modelId="{4E6C426E-8C06-154C-9D82-1A473EF28DDF}">
      <dsp:nvSpPr>
        <dsp:cNvPr id="0" name=""/>
        <dsp:cNvSpPr/>
      </dsp:nvSpPr>
      <dsp:spPr>
        <a:xfrm>
          <a:off x="3693917" y="13850"/>
          <a:ext cx="3240248" cy="576000"/>
        </a:xfrm>
        <a:prstGeom prst="rect">
          <a:avLst/>
        </a:prstGeom>
        <a:solidFill>
          <a:srgbClr val="660066"/>
        </a:solidFill>
        <a:ln w="15875" cap="flat" cmpd="sng" algn="ctr">
          <a:solidFill>
            <a:srgbClr val="660066"/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Stream-oriented device</a:t>
          </a:r>
        </a:p>
      </dsp:txBody>
      <dsp:txXfrm>
        <a:off x="3693917" y="13850"/>
        <a:ext cx="3240248" cy="576000"/>
      </dsp:txXfrm>
    </dsp:sp>
    <dsp:sp modelId="{02ABA9CE-3BE0-1E40-BF7E-09642BD57E83}">
      <dsp:nvSpPr>
        <dsp:cNvPr id="0" name=""/>
        <dsp:cNvSpPr/>
      </dsp:nvSpPr>
      <dsp:spPr>
        <a:xfrm>
          <a:off x="3693917" y="589850"/>
          <a:ext cx="3240248" cy="27999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660066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transfers data in and out as a stream of bytes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no block structure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terminals, printers, communications ports, and most other devices that are not secondary storage are examples</a:t>
          </a:r>
          <a:endParaRPr lang="en-US" sz="2000" kern="1200" dirty="0"/>
        </a:p>
      </dsp:txBody>
      <dsp:txXfrm>
        <a:off x="3693917" y="589850"/>
        <a:ext cx="3240248" cy="27999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09A77-E9B9-3643-9870-F7859BB971F0}">
      <dsp:nvSpPr>
        <dsp:cNvPr id="0" name=""/>
        <dsp:cNvSpPr/>
      </dsp:nvSpPr>
      <dsp:spPr>
        <a:xfrm>
          <a:off x="1893370" y="568337"/>
          <a:ext cx="3781883" cy="3781883"/>
        </a:xfrm>
        <a:prstGeom prst="blockArc">
          <a:avLst>
            <a:gd name="adj1" fmla="val 9000000"/>
            <a:gd name="adj2" fmla="val 16200000"/>
            <a:gd name="adj3" fmla="val 4640"/>
          </a:avLst>
        </a:prstGeom>
        <a:solidFill>
          <a:srgbClr val="660066"/>
        </a:solidFill>
        <a:ln>
          <a:noFill/>
        </a:ln>
        <a:effectLst>
          <a:glow rad="101600">
            <a:schemeClr val="accent2">
              <a:alpha val="75000"/>
            </a:schemeClr>
          </a:glow>
          <a:softEdge rad="381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29189C-FEBF-5D43-9AE1-09F1543B00F5}">
      <dsp:nvSpPr>
        <dsp:cNvPr id="0" name=""/>
        <dsp:cNvSpPr/>
      </dsp:nvSpPr>
      <dsp:spPr>
        <a:xfrm>
          <a:off x="1893370" y="568337"/>
          <a:ext cx="3781883" cy="3781883"/>
        </a:xfrm>
        <a:prstGeom prst="blockArc">
          <a:avLst>
            <a:gd name="adj1" fmla="val 1800000"/>
            <a:gd name="adj2" fmla="val 9000000"/>
            <a:gd name="adj3" fmla="val 4640"/>
          </a:avLst>
        </a:prstGeom>
        <a:solidFill>
          <a:srgbClr val="660066"/>
        </a:solidFill>
        <a:ln>
          <a:noFill/>
        </a:ln>
        <a:effectLst>
          <a:glow rad="101600">
            <a:schemeClr val="accent2">
              <a:alpha val="75000"/>
            </a:schemeClr>
          </a:glow>
          <a:softEdge rad="381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F89655-7812-ED49-B6F7-5A03ADD378C3}">
      <dsp:nvSpPr>
        <dsp:cNvPr id="0" name=""/>
        <dsp:cNvSpPr/>
      </dsp:nvSpPr>
      <dsp:spPr>
        <a:xfrm>
          <a:off x="1893370" y="568337"/>
          <a:ext cx="3781883" cy="3781883"/>
        </a:xfrm>
        <a:prstGeom prst="blockArc">
          <a:avLst>
            <a:gd name="adj1" fmla="val 16200000"/>
            <a:gd name="adj2" fmla="val 1800000"/>
            <a:gd name="adj3" fmla="val 4640"/>
          </a:avLst>
        </a:prstGeom>
        <a:solidFill>
          <a:srgbClr val="660066"/>
        </a:solidFill>
        <a:ln>
          <a:noFill/>
        </a:ln>
        <a:effectLst>
          <a:glow rad="101600">
            <a:schemeClr val="accent2">
              <a:alpha val="75000"/>
            </a:schemeClr>
          </a:glow>
          <a:softEdge rad="381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25BB83-2A41-5D43-8FBC-BDA48E16B62E}">
      <dsp:nvSpPr>
        <dsp:cNvPr id="0" name=""/>
        <dsp:cNvSpPr/>
      </dsp:nvSpPr>
      <dsp:spPr>
        <a:xfrm>
          <a:off x="2971787" y="1295404"/>
          <a:ext cx="1740823" cy="17408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Design architectures share three characteristics:</a:t>
          </a:r>
        </a:p>
      </dsp:txBody>
      <dsp:txXfrm>
        <a:off x="3226725" y="1550342"/>
        <a:ext cx="1230947" cy="1230947"/>
      </dsp:txXfrm>
    </dsp:sp>
    <dsp:sp modelId="{F0ECC5BA-B2AE-EB4D-841F-101D1AFD4833}">
      <dsp:nvSpPr>
        <dsp:cNvPr id="0" name=""/>
        <dsp:cNvSpPr/>
      </dsp:nvSpPr>
      <dsp:spPr>
        <a:xfrm>
          <a:off x="2603213" y="2918"/>
          <a:ext cx="2362198" cy="12185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RAID is a set of physical disk drives viewed by the operating system as a single logical drive</a:t>
          </a:r>
        </a:p>
      </dsp:txBody>
      <dsp:txXfrm>
        <a:off x="2949149" y="181374"/>
        <a:ext cx="1670326" cy="861664"/>
      </dsp:txXfrm>
    </dsp:sp>
    <dsp:sp modelId="{5E167099-31A5-5442-AFA2-F77104F37352}">
      <dsp:nvSpPr>
        <dsp:cNvPr id="0" name=""/>
        <dsp:cNvSpPr/>
      </dsp:nvSpPr>
      <dsp:spPr>
        <a:xfrm>
          <a:off x="4359960" y="2514598"/>
          <a:ext cx="2047927" cy="17364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data are distributed across the physical drives of an array in a scheme known as striping</a:t>
          </a:r>
        </a:p>
      </dsp:txBody>
      <dsp:txXfrm>
        <a:off x="4659872" y="2768893"/>
        <a:ext cx="1448103" cy="1227845"/>
      </dsp:txXfrm>
    </dsp:sp>
    <dsp:sp modelId="{729DF47F-7ACD-6547-A7C6-4776125E4E24}">
      <dsp:nvSpPr>
        <dsp:cNvPr id="0" name=""/>
        <dsp:cNvSpPr/>
      </dsp:nvSpPr>
      <dsp:spPr>
        <a:xfrm>
          <a:off x="831111" y="2590801"/>
          <a:ext cx="2707177" cy="15840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redundant disk capacity is used to store parity information, which guarantees data recoverability in case of a disk failure</a:t>
          </a:r>
        </a:p>
      </dsp:txBody>
      <dsp:txXfrm>
        <a:off x="1227568" y="2822776"/>
        <a:ext cx="1914263" cy="11200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BFE25-984C-A04D-AA30-C56FFDB121DB}">
      <dsp:nvSpPr>
        <dsp:cNvPr id="0" name=""/>
        <dsp:cNvSpPr/>
      </dsp:nvSpPr>
      <dsp:spPr>
        <a:xfrm>
          <a:off x="1365" y="406397"/>
          <a:ext cx="2350619" cy="1270005"/>
        </a:xfrm>
        <a:prstGeom prst="roundRect">
          <a:avLst>
            <a:gd name="adj" fmla="val 10000"/>
          </a:avLst>
        </a:prstGeom>
        <a:solidFill>
          <a:srgbClr val="660066"/>
        </a:solidFill>
        <a:ln>
          <a:noFill/>
        </a:ln>
        <a:effectLst>
          <a:glow rad="101600">
            <a:schemeClr val="accent2">
              <a:alpha val="75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500" kern="1200" dirty="0"/>
            <a:t>when an I/O request is made for a particular sector, a check is made to determine if the sector is in the disk cache</a:t>
          </a:r>
          <a:endParaRPr lang="en-US" sz="1500" kern="1200" dirty="0"/>
        </a:p>
      </dsp:txBody>
      <dsp:txXfrm>
        <a:off x="38562" y="443594"/>
        <a:ext cx="2276225" cy="1195611"/>
      </dsp:txXfrm>
    </dsp:sp>
    <dsp:sp modelId="{123B932B-EEEB-6D44-B64A-312A0F015D5D}">
      <dsp:nvSpPr>
        <dsp:cNvPr id="0" name=""/>
        <dsp:cNvSpPr/>
      </dsp:nvSpPr>
      <dsp:spPr>
        <a:xfrm rot="19457599">
          <a:off x="2267415" y="739375"/>
          <a:ext cx="899745" cy="78925"/>
        </a:xfrm>
        <a:custGeom>
          <a:avLst/>
          <a:gdLst/>
          <a:ahLst/>
          <a:cxnLst/>
          <a:rect l="0" t="0" r="0" b="0"/>
          <a:pathLst>
            <a:path>
              <a:moveTo>
                <a:pt x="0" y="39462"/>
              </a:moveTo>
              <a:lnTo>
                <a:pt x="899745" y="39462"/>
              </a:lnTo>
            </a:path>
          </a:pathLst>
        </a:custGeom>
        <a:noFill/>
        <a:ln w="15875" cap="flat" cmpd="sng" algn="ctr">
          <a:solidFill>
            <a:srgbClr val="66006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94794" y="756344"/>
        <a:ext cx="44987" cy="44987"/>
      </dsp:txXfrm>
    </dsp:sp>
    <dsp:sp modelId="{CEDE1FB3-33A8-8848-8CAA-483726766D5D}">
      <dsp:nvSpPr>
        <dsp:cNvPr id="0" name=""/>
        <dsp:cNvSpPr/>
      </dsp:nvSpPr>
      <dsp:spPr>
        <a:xfrm>
          <a:off x="3082591" y="59646"/>
          <a:ext cx="1826517" cy="913258"/>
        </a:xfrm>
        <a:prstGeom prst="roundRect">
          <a:avLst>
            <a:gd name="adj" fmla="val 10000"/>
          </a:avLst>
        </a:prstGeom>
        <a:solidFill>
          <a:srgbClr val="66006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500" kern="1200" dirty="0"/>
            <a:t>if YES</a:t>
          </a:r>
          <a:endParaRPr lang="en-US" sz="1500" kern="1200" dirty="0"/>
        </a:p>
      </dsp:txBody>
      <dsp:txXfrm>
        <a:off x="3109339" y="86394"/>
        <a:ext cx="1773021" cy="859762"/>
      </dsp:txXfrm>
    </dsp:sp>
    <dsp:sp modelId="{D65D3A73-CA3C-F74F-9094-55B13D878142}">
      <dsp:nvSpPr>
        <dsp:cNvPr id="0" name=""/>
        <dsp:cNvSpPr/>
      </dsp:nvSpPr>
      <dsp:spPr>
        <a:xfrm>
          <a:off x="4909109" y="476813"/>
          <a:ext cx="730607" cy="78925"/>
        </a:xfrm>
        <a:custGeom>
          <a:avLst/>
          <a:gdLst/>
          <a:ahLst/>
          <a:cxnLst/>
          <a:rect l="0" t="0" r="0" b="0"/>
          <a:pathLst>
            <a:path>
              <a:moveTo>
                <a:pt x="0" y="39462"/>
              </a:moveTo>
              <a:lnTo>
                <a:pt x="730607" y="39462"/>
              </a:lnTo>
            </a:path>
          </a:pathLst>
        </a:custGeom>
        <a:noFill/>
        <a:ln w="15875" cap="flat" cmpd="sng" algn="ctr">
          <a:solidFill>
            <a:srgbClr val="66006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56147" y="498010"/>
        <a:ext cx="36530" cy="36530"/>
      </dsp:txXfrm>
    </dsp:sp>
    <dsp:sp modelId="{500F2F28-DF3C-6945-893C-BD2FCDABF125}">
      <dsp:nvSpPr>
        <dsp:cNvPr id="0" name=""/>
        <dsp:cNvSpPr/>
      </dsp:nvSpPr>
      <dsp:spPr>
        <a:xfrm>
          <a:off x="5639716" y="59646"/>
          <a:ext cx="1826517" cy="913258"/>
        </a:xfrm>
        <a:prstGeom prst="roundRect">
          <a:avLst>
            <a:gd name="adj" fmla="val 10000"/>
          </a:avLst>
        </a:prstGeom>
        <a:solidFill>
          <a:srgbClr val="66006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500" kern="1200" dirty="0"/>
            <a:t>the request is satisfied via the cache</a:t>
          </a:r>
          <a:endParaRPr lang="en-US" sz="1500" kern="1200" dirty="0"/>
        </a:p>
      </dsp:txBody>
      <dsp:txXfrm>
        <a:off x="5666464" y="86394"/>
        <a:ext cx="1773021" cy="859762"/>
      </dsp:txXfrm>
    </dsp:sp>
    <dsp:sp modelId="{8EE7C0DA-F16A-C245-8FB0-BB6CDAFC25A1}">
      <dsp:nvSpPr>
        <dsp:cNvPr id="0" name=""/>
        <dsp:cNvSpPr/>
      </dsp:nvSpPr>
      <dsp:spPr>
        <a:xfrm rot="2142401">
          <a:off x="2267415" y="1264499"/>
          <a:ext cx="899745" cy="78925"/>
        </a:xfrm>
        <a:custGeom>
          <a:avLst/>
          <a:gdLst/>
          <a:ahLst/>
          <a:cxnLst/>
          <a:rect l="0" t="0" r="0" b="0"/>
          <a:pathLst>
            <a:path>
              <a:moveTo>
                <a:pt x="0" y="39462"/>
              </a:moveTo>
              <a:lnTo>
                <a:pt x="899745" y="39462"/>
              </a:lnTo>
            </a:path>
          </a:pathLst>
        </a:custGeom>
        <a:noFill/>
        <a:ln w="15875" cap="flat" cmpd="sng" algn="ctr">
          <a:solidFill>
            <a:srgbClr val="66006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94794" y="1281468"/>
        <a:ext cx="44987" cy="44987"/>
      </dsp:txXfrm>
    </dsp:sp>
    <dsp:sp modelId="{7B0A7DFA-A561-8C45-B1C5-6750CFC00DB6}">
      <dsp:nvSpPr>
        <dsp:cNvPr id="0" name=""/>
        <dsp:cNvSpPr/>
      </dsp:nvSpPr>
      <dsp:spPr>
        <a:xfrm>
          <a:off x="3082591" y="1109894"/>
          <a:ext cx="1826517" cy="913258"/>
        </a:xfrm>
        <a:prstGeom prst="roundRect">
          <a:avLst>
            <a:gd name="adj" fmla="val 10000"/>
          </a:avLst>
        </a:prstGeom>
        <a:solidFill>
          <a:srgbClr val="66006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500" kern="1200" dirty="0"/>
            <a:t>if NO</a:t>
          </a:r>
          <a:endParaRPr lang="en-US" sz="1500" kern="1200" dirty="0"/>
        </a:p>
      </dsp:txBody>
      <dsp:txXfrm>
        <a:off x="3109339" y="1136642"/>
        <a:ext cx="1773021" cy="859762"/>
      </dsp:txXfrm>
    </dsp:sp>
    <dsp:sp modelId="{F7A4FD81-375C-2E4F-BDF1-3D1909345CF5}">
      <dsp:nvSpPr>
        <dsp:cNvPr id="0" name=""/>
        <dsp:cNvSpPr/>
      </dsp:nvSpPr>
      <dsp:spPr>
        <a:xfrm>
          <a:off x="4909109" y="1527061"/>
          <a:ext cx="730607" cy="78925"/>
        </a:xfrm>
        <a:custGeom>
          <a:avLst/>
          <a:gdLst/>
          <a:ahLst/>
          <a:cxnLst/>
          <a:rect l="0" t="0" r="0" b="0"/>
          <a:pathLst>
            <a:path>
              <a:moveTo>
                <a:pt x="0" y="39462"/>
              </a:moveTo>
              <a:lnTo>
                <a:pt x="730607" y="39462"/>
              </a:lnTo>
            </a:path>
          </a:pathLst>
        </a:custGeom>
        <a:noFill/>
        <a:ln w="15875" cap="flat" cmpd="sng" algn="ctr">
          <a:solidFill>
            <a:srgbClr val="66006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56147" y="1548258"/>
        <a:ext cx="36530" cy="36530"/>
      </dsp:txXfrm>
    </dsp:sp>
    <dsp:sp modelId="{79FE47B7-A032-BA43-9EED-8D802012E4A3}">
      <dsp:nvSpPr>
        <dsp:cNvPr id="0" name=""/>
        <dsp:cNvSpPr/>
      </dsp:nvSpPr>
      <dsp:spPr>
        <a:xfrm>
          <a:off x="5639716" y="1109894"/>
          <a:ext cx="1826517" cy="913258"/>
        </a:xfrm>
        <a:prstGeom prst="roundRect">
          <a:avLst>
            <a:gd name="adj" fmla="val 10000"/>
          </a:avLst>
        </a:prstGeom>
        <a:solidFill>
          <a:srgbClr val="66006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500" kern="1200" dirty="0"/>
            <a:t>the requested sector is read into the disk cache from the disk</a:t>
          </a:r>
          <a:endParaRPr lang="en-US" sz="1500" kern="1200" dirty="0"/>
        </a:p>
      </dsp:txBody>
      <dsp:txXfrm>
        <a:off x="5666464" y="1136642"/>
        <a:ext cx="1773021" cy="859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18C455-DCBE-41F6-9A52-324D6BC54AEC}" type="datetimeFigureOut">
              <a:rPr lang="en-US"/>
              <a:pPr>
                <a:defRPr/>
              </a:pPr>
              <a:t>3/2/2021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1F781F4-099F-4112-9B1E-8A4E416391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“</a:t>
            </a:r>
            <a:r>
              <a:rPr kumimoji="1" lang="en-US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Operating</a:t>
            </a:r>
            <a:r>
              <a:rPr kumimoji="1" lang="en-US" baseline="0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 Systems: Internal and Design Principles</a:t>
            </a:r>
            <a:r>
              <a:rPr lang="en-US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”, 7/e, by William Stallings, Chapter 11 “</a:t>
            </a:r>
            <a:r>
              <a:rPr kumimoji="1" lang="en-GB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I/O</a:t>
            </a:r>
            <a:r>
              <a:rPr kumimoji="1" lang="en-GB" baseline="0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 Management and Disk Scheduling</a:t>
            </a:r>
            <a:r>
              <a:rPr lang="en-US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”.</a:t>
            </a:r>
            <a:endParaRPr lang="en-AU" dirty="0"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objectives are paramount in designing the I/O facility: efficiency and generality.</a:t>
            </a:r>
          </a:p>
          <a:p>
            <a:endParaRPr lang="en-US" sz="12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Efficiency is important because I/O operations often form a bottleneck in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computing system. Looking again at Figure 11.1 , we see that most I/O devices are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extremely slow compared with main memory and the processor. One way to tackle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problem is multiprogramming, which, as we have seen, allows some processes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waiting on I/O operations while another process is executing. However, even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the vast size of main memory in today’s machines, it will still often be the case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I/O is not keeping up with the activities of the processor. Swapping is used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bring in additional ready processes to keep the processor busy, but this in itself is an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I/O operation. Thus, a major effort in I/O design has been schemes for improving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efficiency of the I/O. The area that has received the most attention, because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 importance, is disk I/O, and much of this chapter will be devoted to a study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disk I/O efficiency.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other major objective is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generality . In the interests of simplicity and freedom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error, it is desirable to handle all devices in a uniform manner. This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statement applies both to the way in which processes view I/O devices and the way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which the operating system manages I/O devices and operations. Because of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diversity of device characteristics, it is difficult in practice to achieve true generality.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can be done is to use a hierarchical, modular approach to the design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I/O function. This approach hides most of the details of device I/O in lower level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routines so that user processes and upper levels of the operating system see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devices in terms of general functions, such as read, write, open, close, lock,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unlock. We turn now to a discussion of this approach.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Chapter 2 , in the discussion of system structure, we emphasized the hierarchical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nature of modern operating systems. The hierarchical philosophy is that the functions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operating system should be separated according to their complexity,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 characteristic time scale, and their level of abstraction. Following this approach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leads to an organization of the operating system into a series of layers. Each layer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performs a related subset of the functions required of the operating system. It relies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next lower layer to perform more primitive functions and to conceal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details of those functions. It provides services to the next higher layer. Ideally,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layers should be defined so that changes in one layer do not require changes in other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layers. Thus we have decomposed one problem into a number of more manageable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subproblems.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general, lower layers deal with a far shorter time scale. Some parts of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 must interact directly with the computer hardware, where events can have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scale as brief as a few billionths of a second. At the other end of the spectrum,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parts of the operating system communicate with the user, who issues commands at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much more leisurely pace, perhaps one every few seconds. The use of a set of layers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conforms nicely to this environment.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Applying this philosophy specifically to the I/O facility leads to the type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organization suggested by Figure 11.4 . The details of the organization will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depend on the type of device and the application. The three most important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logical structures are presented in the figure. Of course, a particular operating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may not conform exactly to these structures. However, the general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principles are valid, and most operating systems approach I/O in approximately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way.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 us consider the simplest case first, that of a local peripheral device that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communicates in a simple fashion, such as a stream of bytes or records ( Figure 11.4a ).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following layers are involved: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Logical I/O : The logical I/O module deals with the device as a logical resource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is not concerned with the details of actually controlling the device.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logical I/O module is concerned with managing general I/O functions on behalf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user processes, allowing them to deal with the device in terms of a device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identifier and simple commands such as open, close, read, and write.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Device I/O : The requested operations and data (buffered characters, records,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etc.) are converted into appropriate sequences of I/O instructions, channel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commands, and controller orders. Buffering techniques may be used to improve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utilization.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Scheduling and control: The actual queuing and scheduling of I/O operations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occurs at this layer, as well as the control of the operations. Thus, interrupts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handled at this layer and I/O status is collected and reported. This is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layer of software that actually interacts with the I/O module and hence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device hardware.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a communications device, the I/O structure ( Figure 11.4b ) looks much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same as that just described. The principal difference is that the logical I/O module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replaced by a communications architecture, which may itself consist of a number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layers. An example is TCP/IP, which is discussed in Chapter 17 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11.4c shows a representative structure for managing I/O on a secondary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storage device that supports a file system. The three layers not previously discussed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as follows: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Directory management: At this layer, symbolic file names are converted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identifiers that either reference the file directly or indirectly through a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descriptor or index table. This layer is also concerned with user operations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affect the directory of files, such as add, delete, and reorganize.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system: This layer deals with the logical structure of files and with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operations that can be specified by users, such as open, close, read, and write.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 rights are also managed at this layer.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Physical organization: Just as virtual memory addresses must be converted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 physical main memory addresses, taking into account the segmentation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paging structure, logical references to files and records must be converted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physical secondary storage addresses, taking into account the physical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track and sector structure of the secondary storage device. Allocation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secondary storage space and main storage buffers is generally treated at this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layer as well.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of the importance of the file system, we will spend some time, in this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chapter and the next, looking at its various components. The discussion in this chapter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focuses on the lower three layers, while the upper two layers are examined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Chapter 12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same considerations apply to an output operation. If a block is being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transferred from a user process area directly to an I/O module, then the process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blocked during the transfer and the process may not be swapped out.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avoid these overheads and inefficiencies, it is sometimes convenient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 input transfers in advance of requests being made and to perform output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transfers some time after the request is made. This technique is known as buffering.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this section, we look at some of the buffering schemes that are supported by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operating systems to improve the performance of the system.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discussing the various approaches to buffering, it is sometimes important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make a distinction between two types of I/O devices: block oriented and stream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oriented. A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block-oriented device stores information in blocks that are usually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fixed size, and transfers are made one block at a time. Generally, it is possible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reference data by its block number. Disks and USB keys are examples of block oriented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devices. A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stream-oriented device transfers data in and out as a stream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bytes, with no block structure. Terminals, printers, communications ports, mouse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other pointing devices, and most other devices that are not secondary storage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stream oriented.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Without a buffer, the OS directly</a:t>
            </a:r>
            <a:r>
              <a:rPr lang="en-US" baseline="0" dirty="0"/>
              <a:t> accesses the device when it needs to.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simplest type of support that the operating system can provide is single buffering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 Figure 11.5b ). When a user process issues an I/O request, the OS assigns a buffer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system portion of main memory to the operation.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case of line-at-a-time I/O, the buffer can be used to hold a single line.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user process is suspended during input, awaiting the arrival of the entire line.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output, the user process can place a line of output in the buffer and continue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processing. It need not be suspended unless it has a second line of output to send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before the buffer is emptied from the first output operation. In the case of byte-at-a-time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I/O, the interaction between the OS and the user process follows the producer/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consumer model discussed in Chapter 5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block-oriented devices, the single buffering scheme can be described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follows: Input transfers are made to the system buffer. When the transfer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complete, the process moves the block into user space and immediately requests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another block. This is called reading ahead, or anticipated input; it is done in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expectation that the block will eventually be needed. For many types of computation,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a reasonable assumption most of the time because data are usually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accessed sequentially. Only at the end of a sequence of processing will a block be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 in unnecessarily.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approach will generally provide a speedup compared to the lack of system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buffering. The user process can be processing one block of data while the next block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being read in. The OS is able to swap the process out because the input operation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taking place in system memory rather than user process memory. This technique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does, however, complicate the logic in the operating system. The OS must keep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track of the assignment of system buffers to user processes. The swapping logic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affected: If the I/O operation involves the same disk that is used for swapping,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hardly makes sense to queue disk writes to the same device for swapping the process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out. This attempt to swap the process and release main memory will itself not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begin until after the I/O operation finishes, at which time swapping the process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disk may no longer be appropriate.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Similar considerations apply to block-oriented output. When data are being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transmitted to a device, they are first copied from the user space into the system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buffer, from which they will ultimately be written. The requesting process is now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free to continue or to be swapped as necessary.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[KNUT97] suggests a crude but informative performance comparison between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single buffering and no buffering. Suppose that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 </a:t>
            </a:r>
            <a:r>
              <a:rPr lang="en-US" sz="120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the time required to input one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 and that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 </a:t>
            </a:r>
            <a:r>
              <a:rPr lang="en-US" sz="120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the computation time that intervenes between input requests.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Without buffering, the execution time per block is essentially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 + C . With a single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buffer, the time is max [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C, T] + M , </a:t>
            </a:r>
            <a:r>
              <a:rPr lang="en-US" sz="120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 </a:t>
            </a:r>
            <a:r>
              <a:rPr lang="en-US" sz="120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the time required to move the data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system buffer to user memory. In most cases, execution time per block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substantially less with a single buffer compared to no buffer.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4312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improvement over single buffering can be had by assigning two system buffers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operation ( Figure 11.5c ). A process now transfers data to (or from) one buffer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 the operating system empties (or fills) the other. This technique is known as</a:t>
            </a:r>
          </a:p>
          <a:p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double buffering or buffer swapping 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block-oriented transfer, we can roughly estimate the execution time as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 [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 , T ]. It is therefore possible to keep the block-oriented device going at full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speed if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 … T . On the other hand, if C 7 T , double buffering ensures that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will not have to wait on I/O. In either case, an improvement over single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buffering is achieved. Again, this improvement comes at the cost of increased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complexity.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stream-oriented input, we again are faced with the two alternative modes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operation. For line-at-a-time I/O, the user process need not be suspended for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input or output, unless the process runs ahead of the double buffers. For byte-at-atime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operation, the double buffer offers no particular advantage over a single buffer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twice the length. In both cases, the producer/consumer model is followed.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double-buffer scheme should smooth out the flow of data between an I/O device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a process. If the performance of a particular process is the focus of our concern,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 we would like for the I/O operation to be able to keep up with the process.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Double buffering may be inadequate if the process performs rapid bursts of I/O.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case, the problem can often be alleviated by using more than two buffers.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more than two buffers are used, the collection of buffers is itself referred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as a circular buffer ( Figure 11.5d ), with each individual buffer being one unit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circular buffer. This is simply the bounded-buffer producer/consumer model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studied in Chapter 5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Buffering is a technique that smoothes out peaks in I/O demand. However, no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amount of buffering will allow an I/O device to keep pace with a process indefinitely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the average demand of the process is greater than the I/O device can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service. Even with multiple buffers, all of the buffers will eventually fill up and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will have to wait after processing each chunk of data. However, in a multiprogramming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environment, when there is a variety of I/O activity and a variety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activity to service, buffering is one tool that can increase the efficiency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operating system and the performance of individual processes.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was mentioned in Chapter 1 , external devices that engage in I/O with computer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systems can be roughly grouped into three categories: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Human readable: Suitable for communicating with the computer user.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Examples include printers and terminals, the latter consisting of video display,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keyboard, and perhaps other devices such as a mouse.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Machine readable: Suitable for communicating with electronic equipment.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Examples are disk drives, USB keys, sensors, controllers, and actuators.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Communication: Suitable for communicating with remote devices. Examples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digital line drivers and modems.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actual details of disk I/O operation depend on the computer system, the operating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system, and the nature of the I/O channel and disk controller hardware.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general timing diagram of disk I/O transfer is shown in Figure 11.6 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the disk drive is operating, the disk is rotating at constant speed.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 or write, the head must be positioned at the desired track and at the beginning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desired sector on that track. 1 Track selection involves moving the head in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movable-head system or electronically selecting one head on a fixed-head system.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a movable-head system, the time it takes to position the head at the track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known as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seek time . In either case, once the track is selected, the disk controller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waits until the appropriate sector rotates to line up with the head. The time it takes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the beginning of the sector to reach the head is known as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rotational delay , 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rotational latency. The sum of the seek time, if any, and the rotational delay equals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 time , which is the time it takes to get into position to read or write. Once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head is in position, the read or write operation is then performed as the sector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moves under the head; this is the data transfer portion of the operation; the time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for the transfer is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transfer time .</a:t>
            </a:r>
          </a:p>
          <a:p>
            <a:endParaRPr lang="en-US" sz="12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addition to the access time and transfer time, there are several queuing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delays normally associated with a disk I/O operation. When a process issues an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I/O request, it must first wait in a queue for the device to be available. At that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time, the device is assigned to the process. If the device shares a single I/O channel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a set of I/O channels with other disk drives, then there may be an additional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wait for the channel to be available. At that point, the seek is performed to begin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disk access.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some high-end systems for servers, a technique known as rotational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positional sensing (RPS) is used. This works as follows: When the seek command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been issued, the channel is released to handle other I/O operations. When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seek is completed, the device determines when the data will rotate under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head. As that sector approaches the head, the device tries to reestablish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communication path back to the host. If either the control unit or the channel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busy with another I/O, then the reconnection attempt fails and the device must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rotate one whole revolution before it can attempt to reconnect, which is called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RPS miss. This is an extra delay element that must be added to the time line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Figure 11.6 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Table 11.3   Disk Scheduling Algorithms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simplest form of scheduling is first-in-first-out (FIFO)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scheduling, which processes items from the queue in sequential order. This strategy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the advantage of being fair, because every request is honored and the requests are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honored in the order received. Figure 11.7a illustrates the disk arm movement with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FIFO. This graph is generated directly from the data in Table 11.2a . As can be seen,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disk accesses are in the same order as the requests were originally received.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FIFO, if there are only a few processes that require access and if many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requests are to clustered file sectors, then we can hope for good performance.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this technique will often approximate random scheduling in performance,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there are many processes competing for the disk. Thus, it may be profitable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 a more sophisticated scheduling policy. A number of these are listed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11.3 and will now be considered.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a system based on priority (PRI), the control of the scheduling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outside the control of disk management software. Such an approach is not intended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optimize disk utilization but to meet other objectives within the operating system.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Often short batch jobs and interactive jobs are given higher priority than longer jobs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require longer computation. This allows a lot of short jobs to be flushed through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system quickly and may provide good interactive response time. However, longer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jobs may have to wait excessively long times. Furthermore, such a policy could lead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countermeasures on the part of users, who split their jobs into smaller pieces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beat the system. This type of policy tends to be poor for database systems.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shortest-service-time-first (SSTF) policy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to select the disk I/O request that requires the least movement of the disk arm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its current position. Thus, we always choose to incur the minimum seek time.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course, always choosing the minimum seek time does not guarantee that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average seek time over a number of arm movements will be minimum. However,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should provide better performance than FIFO. Because the arm can move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directions, a random tie-breaking algorithm may be used to resolve cases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equal distances.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11.7b and Table 11.2b show the performance of SSTF on the same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 as was used for FIFO. The first track accessed is 90, because this is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closest requested track to the starting position. The next track accessed is 58 because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the closest of the remaining requested tracks to the current position of 90.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Subsequent tracks are selected accordingly.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the exception of FIFO, all of the policies described so far can leave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request unfulfilled until the entire queue is emptied. That is, there may always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new requests arriving that will be chosen before an existing request. A simple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alternative that prevents this sort of starvation is the SCAN algorithm, also known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the elevator algorithm because it operates much the way an elevator does.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SCAN, the arm is required to move in one direction only, satisfying all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outstanding requests en route, until it reaches the last track in that direction or until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no more requests in that direction. This latter refinement is sometimes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referred to as the LOOK policy. The service direction is then reversed and the scan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proceeds in the opposite direction, again picking up all requests in order.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11.7c and Table 11.2c illustrate the SCAN policy. Assuming that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initial direction is of increasing track number, then the first track selected is 150,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since this is the closest track to the starting track of 100 in the increasing direction.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can be seen, the SCAN policy behaves almost identically with the SSTF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policy. Indeed, if we had assumed that the arm was moving in the direction of lower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track numbers at the beginning of the example, then the scheduling pattern would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been identical for SSTF and SCAN. However, this is a static example in which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new items are added to the queue. Even when the queue is dynamically changing,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SCAN will be similar to SSTF unless the request pattern is unusual.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 that the SCAN policy is biased against the area most recently traversed.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Thus it does not exploit locality as well as SSTF.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not difficult to see that the SCAN policy favors jobs whose requests are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tracks nearest to both innermost and outermost tracks and favors the latest arriving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jobs. The first problem can be avoided via the C-SCAN policy, while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 problem is addressed by the N-step-SCAN policy.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C-SCAN (circular SCAN) policy restricts scanning to one direction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only. Thus, when the last track has been visited in one direction, the arm is returned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opposite end of the disk and the scan begins again. This reduces the maximum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delay experienced by new requests. With SCAN, if the expected time for a scan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inner track to outer track is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 , then the expected service interval for sectors 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periphery is 2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t. With C-SCAN, the interval is on the order of t + s max , where</a:t>
            </a:r>
          </a:p>
          <a:p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 max is the maximum seek time.</a:t>
            </a:r>
          </a:p>
          <a:p>
            <a:endParaRPr lang="en-US" sz="1200" i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11.7d and Table 11.2d illustrate C-SCAN behavior. In this case the first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three requested tracks encountered are 150, 160, and 184. Then the scan begins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starting at the lowest track number, and the next requested track encountered is 18.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SSTF, SCAN, and C-SCAN, it is possible that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arm may not move for a considerable period of time. For example, if one or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few processes have high access rates to one track, they can monopolize the entire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device by repeated requests to that track. High-density multisurface disks are more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likely to be affected by this characteristic than lower-density disks and/or disks with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 one or two surfaces. To avoid this “arm stickiness,” the disk request queue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be segmented, with one segment at a time being processed completely. Two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examples of this approach are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-step-SCAN and FSCAN.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-step-SCAN policy segments the disk request queue into subqueues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length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N. Subqueues are processed one at a time, using SCAN. While a queue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being processed, new requests must be added to some other queue. If fewer than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requests are available at the end of a scan, then all of them are processed with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next scan. With large values of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, the performance of N -step-SCAN approaches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of SCAN; with a value of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= 1 , the FIFO policy is adopted.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FSCAN is a policy that uses two subqueues. When a scan begins, all of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requests are in one of the queues, with the other empty. During the scan, all new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requests are put into the other queue. Thus, service of new requests is deferred until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of the old requests have been processed.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FSCAN is a policy that uses two subqueues. When a scan begins, all of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requests are in one of the queues, with the other empty. During the scan, all new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requests are put into the other queue. Thus, service of new requests is deferred until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of the old requests have been processed.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great differences across classes and even substantial differences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within each class. Among the key differences are the following: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rate: There may be differences of several orders of magnitude between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data transfer rates. Figure 11.1 gives some examples.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Application: The use to which a device is put has an influence on the software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policies in the operating system and supporting utilities. For example,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disk used for files requires the support of file management software. A disk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 as a backing store for pages in a virtual memory scheme depends on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of virtual memory hardware and software. Furthermore, these applications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an impact on disk scheduling algorithms (discussed later in this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chapter). As another example, a terminal may be used by an ordinary user or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administrator. These uses imply different privilege levels and perhaps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 priorities in the operating system.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Complexity of control: A printer requires a relatively simple control interface.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disk is much more complex. The effect of these differences on the operating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is filtered to some extent by the complexity of the I/O module that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controls the device, as discussed in the next section.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Unit of transfer: Data may be transferred as a stream of bytes or characters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(e.g., terminal I/O) or in larger blocks (e.g., disk I/O).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representation: Different data encoding schemes are used by different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devices, including differences in character code and parity conventions.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Error conditions: The nature of errors, the way in which they are reported,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 consequences, and the available range of responses differ widely from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device to another.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diversity makes a uniform and consistent approach to I/O, both from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 of view of the operating system and from the point of view of user processes,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difficult to achieve.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11.2   Comparison of Disk Scheduling Algorithms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the use of multiple disks, there is a wide variety of ways in which the data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be organized and in which redundancy can be added to improve reliability. This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could make it difficult to develop database schemes that are usable on a number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platforms and operating systems. Fortunately, industry has agreed on a standardized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scheme for multiple-disk database design, known as RAID (redundant array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independent disks). The RAID scheme consists of seven levels, 2 zero through six.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levels do not imply a hierarchical relationship but designate different design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architectures that share three common characteristics: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RAID is a set of physical disk drives viewed by the operating system as a single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logical drive.</a:t>
            </a:r>
          </a:p>
          <a:p>
            <a:endParaRPr lang="en-US" sz="12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Data are distributed across the physical drives of an array in a scheme known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striping, described subsequently.</a:t>
            </a:r>
          </a:p>
          <a:p>
            <a:endParaRPr lang="en-US" sz="12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Redundant disk capacity is used to store parity information, which guarantees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recoverability in case of a disk failure.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RAID level 0 is not a true member of the RAID family, because it does not include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redundancy to improve performance or provide data protection. However, there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a few applications, such as some on supercomputers in which performance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capacity are primary concerns and low cost is more important than improved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reliability.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RAID 0, the user and system data are distributed across all of the disks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array. This has a notable advantage over the use of a single large disk: If two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 I/O requests are pending for two different blocks of data, then there is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good chance that the requested blocks are on different disks. Thus, the two requests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be issued in parallel, reducing the I/O queuing time.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RAID 0, as with all of the RAID levels, goes further than simply distributing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data across a disk array: The data are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striped across the available disks.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best understood by considering Figure 11.8 . All user and system data are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viewed as being stored on a logical disk. The logical disk is divided into strips; these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strips may be physical blocks, sectors, or some other unit. The strips are mapped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round robin to consecutive physical disks in the RAID array. A set of logically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consecutive strips that maps exactly one strip to each array member is referred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as a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stripe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an </a:t>
            </a:r>
            <a:r>
              <a:rPr lang="en-US" sz="1200" b="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-disk array, the first n logical strips are physically stored as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first strip on each of the </a:t>
            </a:r>
            <a:r>
              <a:rPr lang="en-US" sz="1200" b="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disks, forming the first stripe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the second n strips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distributed as the second strips on each disk; and so on. The advantage of this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layout is that if a single I/O request consists of multiple logically contiguous strips,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 up to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strips for that request can be handled in parallel, greatly reducing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I/O transfer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0762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RAID 1 differs from RAID levels 2 through 6 in the way in which redundancy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achieved. In these other RAID schemes, some form of parity calculation is used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introduce redundancy, whereas in RAID 1, redundancy is achieved by the simple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expedient of duplicating all the data. Figure 11.8b shows data striping being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used, as in RAID 0. But in this case, each logical strip is mapped to two separate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physical disks so that every disk in the array has a mirror disk that contains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same data. RAID 1 can also be implemented without data striping, though this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less common.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a number of positive aspects to the RAID 1 organization:</a:t>
            </a:r>
          </a:p>
          <a:p>
            <a:endParaRPr lang="en-US" sz="12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A read request can be serviced by either of the two disks that contains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requested data, whichever one involves the minimum seek time plus rotational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latency.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A write request requires that both corresponding strips be updated, but this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be done in parallel. Thus, the write performance is dictated by the slower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two writes (i.e., the one that involves the larger seek time plus rotational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latency). However, there is no “write penalty” with RAID 1. RAID levels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through 6 involve the use of parity bits. Therefore, when a single strip is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updated, the array management software must first compute and update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parity bits as well as updating the actual strip in question.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Recovery from a failure is simple. When a drive fails, the data may still be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accessed from the second drive.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principal disadvantage of RAID 1 is the cost; it requires twice the disk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space of the logical disk that it supports. Because of that, a RAID 1 configuration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likely to be limited to drives that store system software and data and other highly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critical files. In these cases, RAID 1 provides real-time backup of all data so that in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event of a disk failure, all of the critical data is still immediately available.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transaction-oriented environment, RAID 1 can achieve high I/O request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rates if the bulk of the requests are reads. In this situation, the performance of RAID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can approach double of that of RAID 0. However, if a substantial fraction of the I/O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requests are write requests, then there may be no significant performance gain over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RAID 0. RAID 1 may also provide improved performance over RAID 0 for data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transfer intensive applications with a high percentage of reads. Improvement occurs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the application can split each read request so that both disk members participate.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7185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RAID levels 2 and 3 make use of a parallel access technique. In a parallel access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array, all member disks participate in the execution of every I/O request. Typically,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spindles of the individual drives are synchronized so that each disk head is in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same position on each disk at any given time.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in the other RAID schemes, data striping is used. In the case of RAID 2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3, the strips are very small, often as small as a single byte or word. With RAID 2,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error-correcting code is calculated across corresponding bits on each data disk,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bits of the code are stored in the corresponding bit positions on multiple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parity disks. Typically, a Hamming code is used, which is able to correct single-bit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errors and detect double-bit errors.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Although RAID 2 requires fewer disks than RAID 1, it is still rather costly.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number of redundant disks is proportional to the log of the number of data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disks. On a single read, all disks are simultaneously accessed. The requested data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associated error-correcting code are delivered to the array controller. If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is a single-bit error, the controller can recognize and correct the error instantly,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that the read access time is not slowed. On a single write, all data disks and parity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disks must be accessed for the write operation.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RAID 2 would only be an effective choice in an environment in which many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disk errors occur. Given the high reliability of individual disks and disk drives,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RAID 2 is overkill and is not implemented.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4166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RAID 3 is organized in a similar fashion to RAID 2. The difference is that RAID 3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requires only a single redundant disk, no matter how large the disk array. RAID 3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employs parallel access, with data distributed in small strips. Instead of an error correcting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code, a simple parity bit is computed for the set of individual bits in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same position on all of the data disks.</a:t>
            </a:r>
          </a:p>
          <a:p>
            <a:endParaRPr lang="en-US" sz="1200" b="1" i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event of a drive failure, the parity drive is accessed and data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reconstructed from the remaining devices. Once the failed drive is replaced,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missing data can be restored on the new drive and operation resumed.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event of a disk failure, all of the data are still available in what is referred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as reduced mode. In this mode, for reads, the missing data are regenerated on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fly using the exclusive-OR calculation. When data are written to a reduced RAID 3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array, consistency of the parity must be maintained for later regeneration. Return to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full operation requires that the failed disk be replaced and the entire contents of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failed disk be regenerated on the new disk.</a:t>
            </a:r>
          </a:p>
          <a:p>
            <a:endParaRPr lang="en-US" sz="1200" b="0" i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data are striped in very small strips, RAID 3 can achieve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very high data transfer rates. Any I/O request will involve the parallel transfer of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from all of the data disks. For large transfers, the performance improvement is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especially noticeable. On the other hand, only one I/O request can be executed at a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time. Thus, in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transaction-oriented environment, performance suffers.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5845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RAID levels 4 through 6 make use of an independent access technique. In an independent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 array, each member disk operates independently, so that separate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I/O requests can be satisfied in parallel. Because of this, independent access arrays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more suitable for applications that require high I/O request rates and are relatively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less suited for applications that require high data transfer rates.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in the other RAID schemes, data striping is used. In the case of RAID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through 6, the strips are relatively large. With RAID 4, a bit-by-bit parity strip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calculated across corresponding strips on each data disk, and the parity bits are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stored in the corresponding strip on the parity disk.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RAID 4 involves a write penalty when an I/O write request of small size is performed.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time that a write occurs, the array management software must update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only the user data but also the corresponding parity bits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calculate the new parity, the array management software must read the old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 strip and the old parity strip. Then it can update these two strips with the new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and the newly calculated parity. Thus, each strip write involves two reads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writes.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case of a larger size I/O write that involves strips on all disk drives, parity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easily computed by calculation using only the new data bits. Thus, the parity drive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be updated in parallel with the data drives and there are no extra reads or writes.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any case, every write operation must involve the parity disk, which therefore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become a bottleneck.</a:t>
            </a:r>
            <a:endParaRPr lang="en-NZ" dirty="0"/>
          </a:p>
          <a:p>
            <a:pPr lvl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9685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RAID 5 is organized in a similar fashion to RAID 4. The difference is that RAID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distributes the parity strips across all disks. A typical allocation is a round-robin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scheme, as illustrated in Figure 11.8f . For an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-disk array, the parity strip is on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 disk for the first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stripes, and the pattern then repeats.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distribution of parity strips across all drives avoids the potential I/O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bottleneck of the single parity disk found in RAID 4. Further, RAID 5 has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characteristic that the loss of any one disk does not result in data loss.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2094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RAID 6 was introduced in a subsequent paper by the Berkeley researchers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[KATZ89]. In the RAID 6 scheme, two different parity calculations are carried out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stored in separate blocks on different disks. Thus, a RAID 6 array whose user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require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disks consists of N + 2 disks.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11.8g illustrates the scheme. P and Q are two different data check algorithms.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of the two is the exclusive-OR calculation used in RAID 4 and 5. But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other is an independent data check algorithm. This makes it possible to regenerate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even if two disks containing user data fail.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advantage of RAID 6 is that it provides extremely high data availability.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Three disks would have to fail within the MTTR (mean time to repair) interval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cause data to be lost. On the other hand, RAID 6 incurs a substantial write penalty,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each write affects two parity blocks. Performance benchmarks [EISC07]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 a RAID 6 controller can suffer more than a 30% drop in overall write performance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compared with a RAID 5 implementation. RAID 5 and RAID 6 read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performance is comparable.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seven RAID levels described, only four are commonly used: RAID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levels 0, 1, 5, and 6.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1936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Section 1.6 and Appendix 1A, we summarized the principles of cache memory.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term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cache memory is usually used to apply to a memory that is smaller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faster than main memory and that is interposed between main memory and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processor. Such a cache memory reduces average memory access time by exploiting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principle of locality.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same principle can be applied to disk memory. Specifically, a disk cache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 buffer in main memory for disk sectors. The cache contains a copy of some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sectors on the disk. When an I/O request is made for a particular sector, a check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made to determine if the sector is in the disk cache. If so, the request is satisfied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via the cache. If not, the requested sector is read into the disk cache from the disk.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of the phenomenon of locality of reference, when a block of data is fetched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 the cache to satisfy a single I/O request, it is likely that there will be future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references to that same block.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There may be differences of several orders of magnitude between the data transfer rates. 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11.1 gives some examples.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The most commonly used algorithm is </a:t>
            </a:r>
            <a:r>
              <a:rPr lang="en-NZ" b="1" dirty="0"/>
              <a:t>least recently used (LRU)</a:t>
            </a:r>
            <a:endParaRPr lang="en-NZ" b="0" dirty="0"/>
          </a:p>
          <a:p>
            <a:endParaRPr lang="en-NZ" b="0" dirty="0"/>
          </a:p>
          <a:p>
            <a:r>
              <a:rPr lang="en-NZ" dirty="0"/>
              <a:t>Replace that block that has been in the cache longest with no reference to it. </a:t>
            </a:r>
          </a:p>
          <a:p>
            <a:endParaRPr lang="en-NZ" dirty="0"/>
          </a:p>
          <a:p>
            <a:r>
              <a:rPr lang="en-NZ" dirty="0"/>
              <a:t>The cache consists of a stack of blocks, with the most recently referenced block on the top of the stack.</a:t>
            </a:r>
          </a:p>
          <a:p>
            <a:pPr lvl="1">
              <a:buFont typeface="Arial" pitchFamily="34" charset="0"/>
              <a:buChar char="•"/>
            </a:pPr>
            <a:r>
              <a:rPr lang="en-NZ" dirty="0"/>
              <a:t> When a block in the cache is referenced, it is moved from its existing position on the stack to the top of the stack.</a:t>
            </a:r>
          </a:p>
          <a:p>
            <a:pPr lvl="1">
              <a:buFont typeface="Arial" pitchFamily="34" charset="0"/>
              <a:buChar char="•"/>
            </a:pPr>
            <a:r>
              <a:rPr lang="en-NZ" dirty="0"/>
              <a:t> When a block is brought in from secondary memory, remove the block that is on the bottom of the stack and push the incoming block onto the top of the stack.</a:t>
            </a:r>
          </a:p>
          <a:p>
            <a:pPr lvl="0">
              <a:buFont typeface="Arial" pitchFamily="34" charset="0"/>
              <a:buNone/>
            </a:pPr>
            <a:endParaRPr lang="en-NZ" dirty="0"/>
          </a:p>
          <a:p>
            <a:pPr lvl="0">
              <a:buFont typeface="Arial" pitchFamily="34" charset="0"/>
              <a:buNone/>
            </a:pPr>
            <a:r>
              <a:rPr lang="en-NZ" dirty="0"/>
              <a:t>It is not necessary actually to move these blocks around in main memory; a stack of pointers can be associated with the cache.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Another possibility is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least frequently used (LFU) : Replace that block in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 that has experienced the fewest references. LFU could be implemented by associating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counter with each block. When a block is brought in, it is assigned a count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1; with each reference to the block, its count is incremented by 1. When replacement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required, the block with the smallest count is selected. Intuitively, it might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seem that LFU is more appropriate than LRU because LFU makes use of more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pertinent information about each block in the selection process.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simple LFU algorithm has the following problem. It may be that certain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blocks are referenced relatively infrequently overall, but when they are referenced,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short intervals of repeated references due to locality, thus building up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 reference counts. After such an interval is over, the reference count may be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misleading and not reflect the probability that the block will soon be referenced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again. Thus, the effect of locality may actually cause the LFU algorithm to make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poor replacement choices.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computer system’s interface to the outside world is its I/O architecture. This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architecture is designed to provide a systematic means of controlling interaction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the outside world and to provide the operating system with the information it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needs to manage I/O activity effectively.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I/O function is generally broken up into a number of layers, with lower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layers dealing with details that are closer to the physical functions to be performed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higher layers dealing with I/O in a logical and generic fashion. The result is that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changes in hardware parameters need not affect most of the I/O software.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key aspect of I/O is the use of buffers that are controlled by I/O utilities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rather than by application processes. Buffering smoothes out the differences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 the internal speeds of the computer system and the speeds of I/O devices.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use of buffers also decouples the actual I/O transfer from the address space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application process. This allows the operating system more flexibility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performing its memory-management function.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aspect of I/O that has the greatest impact on overall system performance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disk I/O. Accordingly, there has been greater research and design effort in this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area than in any other kind of I/O. Two of the most widely used approaches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improve disk I/O performance are disk scheduling and the disk cache.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any time, there may be a queue of requests for I/O on the same disk. It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object of disk scheduling to satisfy these requests in a way that minimizes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mechanical seek time of the disk and hence improves performance. The physical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layout of pending requests plus considerations of locality come into play.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disk cache is a buffer, usually kept in main memory, that functions as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cache of disk blocks between disk memory and the rest of main memory. Because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principle of locality, the use of a disk cache should substantially reduce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 of block I/O transfers between main memory and disk.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Appendix C summarizes three techniques for performing I/O: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Programmed I/O : The processor issues an I/O command, on behalf of a process,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an I/O module; that process then busy waits for the operation to be completed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before proceeding.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Interrupt-driven I/O : The processor issues an I/O command on behalf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process. There are then two possibilities. If the I/O instruction from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is nonblocking, then the processor continues to execute instructions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process that issued the I/O command. If the I/O instruction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blocking, then the next instruction that the processor executes is from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OS, which will put the current process in a blocked state and schedule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another process.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 memory access (DMA) : A DMA module controls the exchange of data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 main memory and an I/O module. The processor sends a request for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transfer of a block of data to the DMA module and is interrupted only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 the entire block has been transferred.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11.1 indicates the relationship among these three techniques. In most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computer systems, DMA is the dominant form of transfer that must be supported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the operating system.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computer systems have evolved, there has been a pattern of increasing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complexity and sophistication of individual components. Nowhere is this more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evident than in the I/O function. The evolutionary steps can be summarized as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Follows: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The processor directly controls a peripheral device. This is seen in simple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microprocessor-controlled devices.</a:t>
            </a:r>
          </a:p>
          <a:p>
            <a:endParaRPr lang="en-US" sz="12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A controller or I/O module is added. The processor uses programmed I/O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without interrupts. With this step, the processor becomes somewhat divorced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specific details of external device interfaces.</a:t>
            </a:r>
          </a:p>
          <a:p>
            <a:endParaRPr lang="en-US" sz="12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The same configuration as step 2 is used, but now interrupts are employed.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processor need not spend time waiting for an I/O operation to be performed,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thus increasing efficiency.</a:t>
            </a:r>
          </a:p>
          <a:p>
            <a:endParaRPr lang="en-US" sz="12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The I/O module is given direct control of memory via DMA. It can now move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block of data to or from memory without involving the processor, except 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beginning and end of the transfer.</a:t>
            </a:r>
          </a:p>
          <a:p>
            <a:endParaRPr lang="en-US" sz="12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The I/O module is enhanced to become a separate processor, with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specialized instruction set tailored for I/O. The central processing unit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(CPU) directs the I/O processor to execute an I/O program in main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memory. The I/O processor fetches and executes these instructions without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processor intervention. This allows the processor to specify a sequence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I/O activities and to be interrupted only when the entire sequence has been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performed.</a:t>
            </a:r>
          </a:p>
          <a:p>
            <a:endParaRPr lang="en-US" sz="12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The I/O module has a local memory of its own and is, in fact, a computer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its own right. With this architecture, a large set of I/O devices can be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controlled, with minimal processor involvement. A common use for such an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architecture has been to control communications with interactive terminals.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I/O processor takes care of most of the tasks involved in controlling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terminals.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one proceeds along this evolutionary path, more and more of the I/O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 is performed without processor involvement. The central processor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increasingly relieved of I/O-related tasks, improving performance. With the last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steps (5 and 6), a major change occurs with the introduction of the concept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I/O module capable of executing a program.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note about terminology: For all of the modules described in steps 4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 6, the term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 memory access is appropriate, because all of these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types involve direct control of main memory by the I/O module. Also, the I/O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in step 5 is often referred to as an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I/O channel , and that in step 6 as an</a:t>
            </a:r>
          </a:p>
          <a:p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I/O processor ; however, each term is, on occasion, applied to both situations.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latter part of this section, we will use the term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I/O channel to refer to both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types of I/O modules.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11.2 indicates, in general terms, the DMA logic. The DMA unit is capable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mimicking the processor and, indeed, of taking over control of the system bus just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like a processor. It needs to do this to transfer data to and from memory over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bus.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DMA technique works as follows. When the processor wishes to read 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 a block of data, it issues a command to the DMA module by sending to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DMA module the following information: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Whether a read or write is requested, using the read or write control line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 the processor and the DMA module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address of the I/O device involved, communicated on the data lines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starting location in memory to read from or write to, communicated 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data lines and stored by the DMA module in its address register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number of words to be read or written, again communicated via the data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lines and stored in the data count register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processor then continues with other work. It has delegated this I/O operation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DMA module. The DMA module transfers the entire block of data, one word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a time, directly to or from memory, without going through the processor. When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transfer is complete, the DMA module sends an interrupt signal to the processor. Thus,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processor is involved only at the beginning and end of the transfer (Figure C.4c).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DMA mechanism can be configured in a variety of ways. Some possibilities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shown in Figure 11.3 . In the first example, all modules share the same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bus. The DMA module, acting as a surrogate processor, uses programmed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I/O to exchange data between memory and an I/O module through the DMA module.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configuration, while it may be inexpensive, is clearly inefficient: As with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processor-controlled programmed I/O, each transfer of a word consumes two bus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cycles (transfer request followed by transfer).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number of required bus cycles can be cut substantially by integrating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DMA and I/O functions. As Figure 11.3b indicates, this means that there is a path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 the DMA module and one or more I/O modules that does not include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bus. The DMA logic may actually be a part of an I/O module, or it may be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separate module that controls one or more I/O modules. This concept can be taken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step further by connecting I/O modules to the DMA module using an I/O bus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 Figure 11.3c ). This reduces the number of I/O interfaces in the DMA module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one and provides for an easily expandable configuration. In all of these cases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 Figure 11.3b and 11.3c ), the system bus that the DMA module shares with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processor and main memory is used by the DMA module only to exchange data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memory and to exchange control signals with the processor. The exchange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between the DMA and I/O modules takes place off the system bus.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C558E-16F4-44A2-8535-87AB39F2A052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246AB-72DE-4829-A3EE-183283F17E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8901D-F896-43E5-9E3E-0E27C3CEFD05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BAF33-582B-4B0D-B27A-32E91EEEB0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A85E2-F1F0-47F0-B22A-0C2B3489B23B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35F4E-BD93-49E1-84D0-363BA31979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/>
          <p:nvPr/>
        </p:nvSpPr>
        <p:spPr>
          <a:xfrm>
            <a:off x="341086" y="928914"/>
            <a:ext cx="8432800" cy="1770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07" y="968189"/>
            <a:ext cx="7799387" cy="1237130"/>
          </a:xfrm>
        </p:spPr>
        <p:txBody>
          <a:bodyPr anchor="b" anchorCtr="0"/>
          <a:lstStyle>
            <a:lvl1pPr algn="r">
              <a:lnSpc>
                <a:spcPts val="5000"/>
              </a:lnSpc>
              <a:defRPr sz="4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07" y="2209799"/>
            <a:ext cx="7799387" cy="466165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D95DAF-46CA-48EC-B9DD-4633BC065A98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492875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6FA4F69-47FA-46CC-8030-E13D0EF9E8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457200" y="816802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TitleSlideT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8229600" cy="356646"/>
          </a:xfrm>
          <a:prstGeom prst="rect">
            <a:avLst/>
          </a:prstGeom>
        </p:spPr>
      </p:pic>
      <p:pic>
        <p:nvPicPr>
          <p:cNvPr id="10" name="Picture 9" descr="TitleSlideBott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700601"/>
            <a:ext cx="8229600" cy="3700199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09DC-E3C9-40CD-8DB0-E074DFCF02F1}" type="datetime1">
              <a:rPr lang="en-US" smtClean="0"/>
              <a:t>3/2/2021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Pearson Education, Inc., Hoboken, NJ. All rights reserved.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1679-83E0-4571-98D7-4BB535B5F505}" type="slidenum">
              <a:rPr/>
              <a:pPr/>
              <a:t>‹#›</a:t>
            </a:fld>
            <a:endParaRPr/>
          </a:p>
        </p:txBody>
      </p:sp>
      <p:pic>
        <p:nvPicPr>
          <p:cNvPr id="7" name="Picture 6" descr="green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25" y="5562600"/>
            <a:ext cx="7143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and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15050"/>
            <a:ext cx="11906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eform 8"/>
          <p:cNvSpPr/>
          <p:nvPr userDrawn="1"/>
        </p:nvSpPr>
        <p:spPr>
          <a:xfrm>
            <a:off x="1171575" y="6124575"/>
            <a:ext cx="7286625" cy="219075"/>
          </a:xfrm>
          <a:custGeom>
            <a:avLst/>
            <a:gdLst>
              <a:gd name="connsiteX0" fmla="*/ 0 w 7286625"/>
              <a:gd name="connsiteY0" fmla="*/ 219075 h 219075"/>
              <a:gd name="connsiteX1" fmla="*/ 190500 w 7286625"/>
              <a:gd name="connsiteY1" fmla="*/ 180975 h 219075"/>
              <a:gd name="connsiteX2" fmla="*/ 2790825 w 7286625"/>
              <a:gd name="connsiteY2" fmla="*/ 171450 h 219075"/>
              <a:gd name="connsiteX3" fmla="*/ 2924175 w 7286625"/>
              <a:gd name="connsiteY3" fmla="*/ 152400 h 219075"/>
              <a:gd name="connsiteX4" fmla="*/ 3267075 w 7286625"/>
              <a:gd name="connsiteY4" fmla="*/ 133350 h 219075"/>
              <a:gd name="connsiteX5" fmla="*/ 3390900 w 7286625"/>
              <a:gd name="connsiteY5" fmla="*/ 123825 h 219075"/>
              <a:gd name="connsiteX6" fmla="*/ 3667125 w 7286625"/>
              <a:gd name="connsiteY6" fmla="*/ 85725 h 219075"/>
              <a:gd name="connsiteX7" fmla="*/ 3838575 w 7286625"/>
              <a:gd name="connsiteY7" fmla="*/ 76200 h 219075"/>
              <a:gd name="connsiteX8" fmla="*/ 4381500 w 7286625"/>
              <a:gd name="connsiteY8" fmla="*/ 47625 h 219075"/>
              <a:gd name="connsiteX9" fmla="*/ 4552950 w 7286625"/>
              <a:gd name="connsiteY9" fmla="*/ 38100 h 219075"/>
              <a:gd name="connsiteX10" fmla="*/ 4686300 w 7286625"/>
              <a:gd name="connsiteY10" fmla="*/ 28575 h 219075"/>
              <a:gd name="connsiteX11" fmla="*/ 5562600 w 7286625"/>
              <a:gd name="connsiteY11" fmla="*/ 0 h 219075"/>
              <a:gd name="connsiteX12" fmla="*/ 6486525 w 7286625"/>
              <a:gd name="connsiteY12" fmla="*/ 9525 h 219075"/>
              <a:gd name="connsiteX13" fmla="*/ 6581775 w 7286625"/>
              <a:gd name="connsiteY13" fmla="*/ 19050 h 219075"/>
              <a:gd name="connsiteX14" fmla="*/ 6715125 w 7286625"/>
              <a:gd name="connsiteY14" fmla="*/ 47625 h 219075"/>
              <a:gd name="connsiteX15" fmla="*/ 7210425 w 7286625"/>
              <a:gd name="connsiteY15" fmla="*/ 66675 h 219075"/>
              <a:gd name="connsiteX16" fmla="*/ 7286625 w 7286625"/>
              <a:gd name="connsiteY16" fmla="*/ 76200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86625" h="219075">
                <a:moveTo>
                  <a:pt x="0" y="219075"/>
                </a:moveTo>
                <a:cubicBezTo>
                  <a:pt x="67827" y="173857"/>
                  <a:pt x="45538" y="182475"/>
                  <a:pt x="190500" y="180975"/>
                </a:cubicBezTo>
                <a:lnTo>
                  <a:pt x="2790825" y="171450"/>
                </a:lnTo>
                <a:cubicBezTo>
                  <a:pt x="2835275" y="165100"/>
                  <a:pt x="2879529" y="157183"/>
                  <a:pt x="2924175" y="152400"/>
                </a:cubicBezTo>
                <a:cubicBezTo>
                  <a:pt x="3020054" y="142127"/>
                  <a:pt x="3181234" y="138255"/>
                  <a:pt x="3267075" y="133350"/>
                </a:cubicBezTo>
                <a:cubicBezTo>
                  <a:pt x="3308405" y="130988"/>
                  <a:pt x="3349625" y="127000"/>
                  <a:pt x="3390900" y="123825"/>
                </a:cubicBezTo>
                <a:cubicBezTo>
                  <a:pt x="3496096" y="104698"/>
                  <a:pt x="3551356" y="92157"/>
                  <a:pt x="3667125" y="85725"/>
                </a:cubicBezTo>
                <a:lnTo>
                  <a:pt x="3838575" y="76200"/>
                </a:lnTo>
                <a:cubicBezTo>
                  <a:pt x="4421283" y="38197"/>
                  <a:pt x="3784538" y="73028"/>
                  <a:pt x="4381500" y="47625"/>
                </a:cubicBezTo>
                <a:cubicBezTo>
                  <a:pt x="4438686" y="45192"/>
                  <a:pt x="4495823" y="41670"/>
                  <a:pt x="4552950" y="38100"/>
                </a:cubicBezTo>
                <a:cubicBezTo>
                  <a:pt x="4597426" y="35320"/>
                  <a:pt x="4641768" y="30255"/>
                  <a:pt x="4686300" y="28575"/>
                </a:cubicBezTo>
                <a:lnTo>
                  <a:pt x="5562600" y="0"/>
                </a:lnTo>
                <a:lnTo>
                  <a:pt x="6486525" y="9525"/>
                </a:lnTo>
                <a:cubicBezTo>
                  <a:pt x="6518428" y="10121"/>
                  <a:pt x="6550352" y="13505"/>
                  <a:pt x="6581775" y="19050"/>
                </a:cubicBezTo>
                <a:cubicBezTo>
                  <a:pt x="6696351" y="39269"/>
                  <a:pt x="6600009" y="39686"/>
                  <a:pt x="6715125" y="47625"/>
                </a:cubicBezTo>
                <a:cubicBezTo>
                  <a:pt x="6818795" y="54775"/>
                  <a:pt x="7128867" y="63956"/>
                  <a:pt x="7210425" y="66675"/>
                </a:cubicBezTo>
                <a:cubicBezTo>
                  <a:pt x="7254060" y="81220"/>
                  <a:pt x="7228960" y="76200"/>
                  <a:pt x="7286625" y="7620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" name="Picture 9" descr="top.gi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8850181">
            <a:off x="-155575" y="330200"/>
            <a:ext cx="20002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26571" y="362857"/>
            <a:ext cx="8440058" cy="2518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041" y="3575712"/>
            <a:ext cx="5396671" cy="1340467"/>
          </a:xfrm>
        </p:spPr>
        <p:txBody>
          <a:bodyPr tIns="0" bIns="0" anchor="b" anchorCtr="0"/>
          <a:lstStyle>
            <a:lvl1pPr algn="r">
              <a:defRPr sz="4600" b="0" cap="none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8041" y="4980297"/>
            <a:ext cx="5396671" cy="810904"/>
          </a:xfrm>
        </p:spPr>
        <p:txBody>
          <a:bodyPr tIns="0" bIns="0"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71910E-398E-4D43-999A-E724A41685E7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6824" y="6492240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3238FDB-2D8C-4804-B582-7DB90366B95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SectionHeaderLef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0647" y="457200"/>
            <a:ext cx="2216561" cy="5943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-222366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308" y="2286000"/>
            <a:ext cx="3657600" cy="38401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652DE3-A573-4E46-96CB-5B67E91EE2CC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7EB8B-B6EB-443D-9CB4-B019CEC8F4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8032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8032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55E257-B7EC-47F9-8BD5-ABCD17BB8158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104A5-FF6A-4891-8FE3-D539A7A66E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84488" y="4484687"/>
            <a:ext cx="3375025" cy="1588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1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709561-398B-4314-8873-5703E08D72E3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67C90-D8D8-4A11-9BC3-E7451ACC5E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54050" y="4302966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F8ECC8-BFB7-49C3-B951-C2233062BDEE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67C90-D8D8-4A11-9BC3-E7451ACC5E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654085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3D3420-8248-4CE5-9779-0A3FBED42F09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67C90-D8D8-4A11-9BC3-E7451ACC5E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58906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58906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9D1C6-228B-4C3E-A7C4-E58D484A5438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17303-0E5B-4E24-BCA3-62F5881C10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782A47-EAD9-4161-9157-1ACF62C66851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12834-41A2-49E3-8762-B14EE3F5CF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/>
          <p:nvPr/>
        </p:nvSpPr>
        <p:spPr>
          <a:xfrm>
            <a:off x="355600" y="566057"/>
            <a:ext cx="8396514" cy="2598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8D199C-1D36-4B8C-8C57-176E553439DE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A6F0D-A611-4358-861D-7B01E830389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33828" y="566057"/>
            <a:ext cx="8454571" cy="2133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2" y="654268"/>
            <a:ext cx="3657600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41D3E4-C4B0-400C-8B85-2834A8E85DD4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79F47-3AF0-4617-BC60-2E592392BB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55600" y="348343"/>
            <a:ext cx="8432800" cy="2351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5598058" y="3310469"/>
            <a:ext cx="5943600" cy="237061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8E61AA-0553-4ADC-8C3B-14CA23B645BA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DF8B95-FD24-4BC4-B430-69A3136D11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28032" y="457200"/>
            <a:ext cx="3621024" cy="5943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0"/>
            <a:ext cx="7874000" cy="3840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8C81E-1616-42CB-BC59-33C07EC7BEF4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0D068-AB96-40B8-9FAA-4228627632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/>
          <p:nvPr/>
        </p:nvSpPr>
        <p:spPr>
          <a:xfrm>
            <a:off x="348342" y="362857"/>
            <a:ext cx="8440057" cy="233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VerticalRi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11668" y="457200"/>
            <a:ext cx="1546230" cy="5943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4074414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9582" y="693738"/>
            <a:ext cx="1491018" cy="5432425"/>
          </a:xfrm>
        </p:spPr>
        <p:txBody>
          <a:bodyPr vert="eaVert" tIns="45720" bIns="4572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3738"/>
            <a:ext cx="6019800" cy="5432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F0BEEC-1DE4-46D6-ABEE-DE57075F6167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040A0-6A5C-4BDA-AED7-03967CF047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4129A-0162-4B0B-B74A-996B3E68B0F4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17966-739A-4E4E-BEF8-5E9D65CAA6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E2E8E-4E24-401F-80D7-7343585685DC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75778-597E-43D2-A71E-341C60964E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08FE7-B59B-4C5D-8D9F-47FB586F7770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71189-8D0B-455A-87B2-3A89DCBF68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0D654-467E-4BEE-9934-F6691F8A4276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D2254-A369-4EE7-927D-AE71362307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A733A-CEE4-4BE3-9764-506180D16E85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9E04E-7B9E-40CB-AECA-9BEEF7D4B1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BAA77-CA5A-44C3-B337-2847322CBF3F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75EC1-C65E-447A-8CAE-CC74F72434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CB368-C9A5-4A8F-B086-A87F3D32EFDD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6BC3C-EF4C-4932-8208-7FBB5701A0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9A50B7-D658-403F-8067-9E7F6AE92EDE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9DAB5F-4C32-47E8-A254-E438E2D0D3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unningTop-R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57200" y="457200"/>
            <a:ext cx="8229600" cy="13820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1323041"/>
          </a:xfrm>
          <a:prstGeom prst="rect">
            <a:avLst/>
          </a:prstGeom>
          <a:effectLst/>
        </p:spPr>
        <p:txBody>
          <a:bodyPr vert="horz" lIns="91440" tIns="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286000"/>
            <a:ext cx="6197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9036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22A6244-199D-46E3-A05A-E9E45F0FE0F7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8666" y="6149788"/>
            <a:ext cx="533400" cy="365125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>
              <a:defRPr sz="1800" b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4367C90-D8D8-4A11-9BC3-E7451ACC5E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57200" y="184096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</p:sldLayoutIdLst>
  <p:hf hdr="0" dt="0"/>
  <p:txStyles>
    <p:titleStyle>
      <a:lvl1pPr algn="r" defTabSz="914400" rtl="0" eaLnBrk="1" latinLnBrk="0" hangingPunct="1">
        <a:lnSpc>
          <a:spcPts val="5400"/>
        </a:lnSpc>
        <a:spcBef>
          <a:spcPct val="0"/>
        </a:spcBef>
        <a:buNone/>
        <a:defRPr sz="52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18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6.wm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4.png"/><Relationship Id="rId4" Type="http://schemas.openxmlformats.org/officeDocument/2006/relationships/package" Target="../embeddings/Microsoft_Word_Document.doc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0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2438400" y="2209800"/>
            <a:ext cx="6284912" cy="2483467"/>
          </a:xfrm>
        </p:spPr>
        <p:txBody>
          <a:bodyPr/>
          <a:lstStyle/>
          <a:p>
            <a:r>
              <a:rPr lang="en-US" dirty="0"/>
              <a:t>Chapter 11</a:t>
            </a:r>
            <a:br>
              <a:rPr lang="en-US" dirty="0"/>
            </a:br>
            <a:r>
              <a:rPr lang="en-US" dirty="0"/>
              <a:t>I/O Management </a:t>
            </a:r>
            <a:br>
              <a:rPr lang="en-US" dirty="0"/>
            </a:br>
            <a:r>
              <a:rPr lang="en-US" dirty="0"/>
              <a:t>and Disk Scheduling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3276600" y="4800600"/>
            <a:ext cx="5396671" cy="81090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Ninth Edition</a:t>
            </a:r>
            <a:br>
              <a:rPr lang="en-US" dirty="0"/>
            </a:br>
            <a:r>
              <a:rPr lang="en-US" dirty="0"/>
              <a:t>By William Stallings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1600200"/>
            <a:ext cx="1905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Operating Systems:</a:t>
            </a:r>
            <a:br>
              <a:rPr lang="en-US" sz="3200" i="1" dirty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r>
              <a:rPr lang="en-US" sz="3200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Internals and Design Principles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F6DB70-21A4-44B9-863D-2BF02D678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4CE21-517E-4CA2-9460-D7A72D487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238FDB-2D8C-4804-B582-7DB90366B95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220148"/>
          </a:xfrm>
        </p:spPr>
        <p:txBody>
          <a:bodyPr/>
          <a:lstStyle/>
          <a:p>
            <a:pPr algn="ctr"/>
            <a:r>
              <a:rPr lang="en-US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Design Objectives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660066"/>
                </a:solidFill>
              </a:rPr>
              <a:t>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spcBef>
                <a:spcPts val="1600"/>
              </a:spcBef>
              <a:buClr>
                <a:srgbClr val="660066"/>
              </a:buClr>
            </a:pPr>
            <a:r>
              <a:rPr lang="en-US" dirty="0">
                <a:solidFill>
                  <a:srgbClr val="660066"/>
                </a:solidFill>
              </a:rPr>
              <a:t>Major effort in I/O design</a:t>
            </a:r>
          </a:p>
          <a:p>
            <a:pPr>
              <a:spcBef>
                <a:spcPts val="1600"/>
              </a:spcBef>
              <a:buClr>
                <a:srgbClr val="660066"/>
              </a:buClr>
            </a:pPr>
            <a:r>
              <a:rPr lang="en-US" dirty="0">
                <a:solidFill>
                  <a:srgbClr val="660066"/>
                </a:solidFill>
              </a:rPr>
              <a:t>Important because I/O operations often form a bottleneck</a:t>
            </a:r>
          </a:p>
          <a:p>
            <a:pPr>
              <a:spcBef>
                <a:spcPts val="1600"/>
              </a:spcBef>
              <a:buClr>
                <a:srgbClr val="660066"/>
              </a:buClr>
            </a:pPr>
            <a:r>
              <a:rPr lang="en-US" dirty="0">
                <a:solidFill>
                  <a:srgbClr val="660066"/>
                </a:solidFill>
              </a:rPr>
              <a:t>Most I/O devices are extremely slow compared with main memory and the processor</a:t>
            </a:r>
          </a:p>
          <a:p>
            <a:pPr>
              <a:spcBef>
                <a:spcPts val="1600"/>
              </a:spcBef>
              <a:buClr>
                <a:srgbClr val="660066"/>
              </a:buClr>
            </a:pPr>
            <a:r>
              <a:rPr lang="en-US" dirty="0">
                <a:solidFill>
                  <a:srgbClr val="660066"/>
                </a:solidFill>
              </a:rPr>
              <a:t>The area that has received the most attention is disk I/O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660066"/>
                </a:solidFill>
              </a:rPr>
              <a:t>Generality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8032" y="2797175"/>
            <a:ext cx="3782568" cy="3328988"/>
          </a:xfrm>
        </p:spPr>
        <p:txBody>
          <a:bodyPr>
            <a:noAutofit/>
          </a:bodyPr>
          <a:lstStyle/>
          <a:p>
            <a:pPr>
              <a:spcBef>
                <a:spcPts val="1600"/>
              </a:spcBef>
              <a:buClr>
                <a:srgbClr val="660066"/>
              </a:buClr>
            </a:pPr>
            <a:r>
              <a:rPr lang="en-US" dirty="0">
                <a:solidFill>
                  <a:srgbClr val="660066"/>
                </a:solidFill>
              </a:rPr>
              <a:t>Desirable to handle all devices in a uniform manner</a:t>
            </a:r>
          </a:p>
          <a:p>
            <a:pPr>
              <a:spcBef>
                <a:spcPts val="1600"/>
              </a:spcBef>
              <a:buClr>
                <a:srgbClr val="660066"/>
              </a:buClr>
            </a:pPr>
            <a:r>
              <a:rPr lang="en-US" dirty="0">
                <a:solidFill>
                  <a:srgbClr val="660066"/>
                </a:solidFill>
              </a:rPr>
              <a:t>Applies to the way processes view I/O devices and the way the operating system manages I/O devices and operations</a:t>
            </a:r>
          </a:p>
          <a:p>
            <a:pPr>
              <a:spcBef>
                <a:spcPts val="1600"/>
              </a:spcBef>
              <a:buClr>
                <a:srgbClr val="660066"/>
              </a:buClr>
            </a:pPr>
            <a:r>
              <a:rPr lang="en-US" dirty="0">
                <a:solidFill>
                  <a:srgbClr val="660066"/>
                </a:solidFill>
              </a:rPr>
              <a:t>Diversity of devices makes it difficult to achieve true generality</a:t>
            </a:r>
          </a:p>
          <a:p>
            <a:pPr>
              <a:spcBef>
                <a:spcPts val="1600"/>
              </a:spcBef>
              <a:buClr>
                <a:srgbClr val="660066"/>
              </a:buClr>
            </a:pPr>
            <a:r>
              <a:rPr lang="en-US" dirty="0">
                <a:solidFill>
                  <a:srgbClr val="660066"/>
                </a:solidFill>
              </a:rPr>
              <a:t>Use a hierarchical, modular approach to the design of the I/O function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5C2F26B-0184-4ADB-ADBC-70A84BC8E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A376B7D-CDD3-4BC6-8736-A9BEC0003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104A5-FF6A-4891-8FE3-D539A7A66E0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220147"/>
          </a:xfrm>
        </p:spPr>
        <p:txBody>
          <a:bodyPr/>
          <a:lstStyle/>
          <a:p>
            <a:pPr algn="l"/>
            <a:r>
              <a:rPr lang="en-US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Hierarchical Design</a:t>
            </a:r>
            <a:endParaRPr lang="en-NZ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66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2133600"/>
            <a:ext cx="8001000" cy="4191000"/>
          </a:xfrm>
        </p:spPr>
        <p:txBody>
          <a:bodyPr/>
          <a:lstStyle/>
          <a:p>
            <a:pPr lvl="0">
              <a:buClr>
                <a:srgbClr val="660066"/>
              </a:buClr>
            </a:pPr>
            <a:r>
              <a:rPr lang="en-US" dirty="0"/>
              <a:t>Functions of the operating system should be separated according to their complexity, their characteristic time scale, and their level of abstraction</a:t>
            </a:r>
          </a:p>
          <a:p>
            <a:pPr lvl="0">
              <a:buClr>
                <a:srgbClr val="660066"/>
              </a:buClr>
            </a:pPr>
            <a:r>
              <a:rPr lang="en-US" dirty="0"/>
              <a:t>Leads to an organization of the operating system into a series of layers</a:t>
            </a:r>
          </a:p>
          <a:p>
            <a:pPr lvl="0">
              <a:buClr>
                <a:srgbClr val="660066"/>
              </a:buClr>
            </a:pPr>
            <a:r>
              <a:rPr lang="en-US" dirty="0"/>
              <a:t>Each layer performs a related subset of the functions required of the operating system</a:t>
            </a:r>
          </a:p>
          <a:p>
            <a:pPr lvl="0">
              <a:buClr>
                <a:srgbClr val="660066"/>
              </a:buClr>
            </a:pPr>
            <a:r>
              <a:rPr lang="en-US" dirty="0"/>
              <a:t>Layers should be defined so that changes in one layer do not require changes in other layers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762000"/>
            <a:ext cx="1119895" cy="90487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EBEBD-A836-4115-BD59-F716592F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80C2A-ED9A-469D-BF63-C5FCE11EA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12834-41A2-49E3-8762-B14EE3F5CFB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990600"/>
            <a:ext cx="2819400" cy="2211387"/>
          </a:xfrm>
        </p:spPr>
        <p:txBody>
          <a:bodyPr vert="horz"/>
          <a:lstStyle/>
          <a:p>
            <a:pPr algn="ctr"/>
            <a:r>
              <a:rPr lang="en-US" sz="3600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Model of I/O Organization</a:t>
            </a:r>
          </a:p>
        </p:txBody>
      </p:sp>
      <p:pic>
        <p:nvPicPr>
          <p:cNvPr id="4" name="Content Placeholder 3" descr="Fig11_04a.gif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3505200" y="1371600"/>
            <a:ext cx="1524000" cy="5103260"/>
          </a:xfrm>
        </p:spPr>
      </p:pic>
      <p:pic>
        <p:nvPicPr>
          <p:cNvPr id="5" name="Picture 4" descr="Fig11_04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990600"/>
            <a:ext cx="1447800" cy="5133975"/>
          </a:xfrm>
          <a:prstGeom prst="rect">
            <a:avLst/>
          </a:prstGeom>
        </p:spPr>
      </p:pic>
      <p:pic>
        <p:nvPicPr>
          <p:cNvPr id="6" name="Picture 5" descr="Fig11_04c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86600" y="685800"/>
            <a:ext cx="1524000" cy="510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3738538"/>
            <a:ext cx="2298676" cy="244159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86ED74-7913-4382-A07B-544A96604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F27936-C671-4FC9-89E6-F4DC00E45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A6F0D-A611-4358-861D-7B01E830389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ransition spd="med">
    <p:strips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220148"/>
          </a:xfrm>
        </p:spPr>
        <p:txBody>
          <a:bodyPr/>
          <a:lstStyle/>
          <a:p>
            <a:pPr algn="ctr"/>
            <a:r>
              <a:rPr lang="en-US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660066"/>
                </a:solidFill>
              </a:rPr>
              <a:t>Buffering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09800"/>
            <a:ext cx="7893050" cy="4267200"/>
          </a:xfrm>
        </p:spPr>
        <p:txBody>
          <a:bodyPr>
            <a:normAutofit/>
          </a:bodyPr>
          <a:lstStyle/>
          <a:p>
            <a:r>
              <a:rPr lang="en-US" dirty="0"/>
              <a:t>Perform input transfers in advance of requests being made and perform output transfers some time after the request is made</a:t>
            </a: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219200" y="3048000"/>
          <a:ext cx="6934200" cy="340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C4407-F62B-4E8F-AD4B-CB43567D3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081D5-4E8A-48B8-B7D0-A9E8D85FD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67C90-D8D8-4A11-9BC3-E7451ACC5EB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1219200"/>
            <a:ext cx="3124200" cy="1098550"/>
          </a:xfrm>
        </p:spPr>
        <p:txBody>
          <a:bodyPr/>
          <a:lstStyle/>
          <a:p>
            <a:r>
              <a:rPr lang="en-NZ" dirty="0">
                <a:solidFill>
                  <a:srgbClr val="660066"/>
                </a:solidFill>
              </a:rPr>
              <a:t>No Buffer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953000" y="1143000"/>
            <a:ext cx="3657600" cy="1631950"/>
          </a:xfrm>
        </p:spPr>
        <p:txBody>
          <a:bodyPr/>
          <a:lstStyle/>
          <a:p>
            <a:pPr>
              <a:buClr>
                <a:srgbClr val="660066"/>
              </a:buClr>
            </a:pPr>
            <a:r>
              <a:rPr lang="en-NZ" dirty="0"/>
              <a:t>Without a buffer, the OS directly accesses the device when it needs</a:t>
            </a:r>
          </a:p>
        </p:txBody>
      </p:sp>
      <p:pic>
        <p:nvPicPr>
          <p:cNvPr id="4" name="Content Placeholder 3" descr="Fig11_05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9600" y="3429000"/>
            <a:ext cx="795353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02D50-8AFB-4535-8865-622591E56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77042-A48A-4256-9A57-7D144BD0F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A6F0D-A611-4358-861D-7B01E830389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ransition spd="med">
    <p:strip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4267200" cy="1098332"/>
          </a:xfrm>
        </p:spPr>
        <p:txBody>
          <a:bodyPr/>
          <a:lstStyle/>
          <a:p>
            <a:r>
              <a:rPr lang="en-US" sz="5200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Single Buffer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752600"/>
            <a:ext cx="3505200" cy="1371600"/>
          </a:xfrm>
        </p:spPr>
        <p:txBody>
          <a:bodyPr>
            <a:normAutofit/>
          </a:bodyPr>
          <a:lstStyle/>
          <a:p>
            <a:pPr>
              <a:buClr>
                <a:srgbClr val="660066"/>
              </a:buClr>
            </a:pPr>
            <a:r>
              <a:rPr lang="en-US" sz="2000" dirty="0"/>
              <a:t>Operating system assigns a buffer in main memory for an I/O request</a:t>
            </a:r>
          </a:p>
          <a:p>
            <a:endParaRPr lang="en-US" dirty="0"/>
          </a:p>
        </p:txBody>
      </p:sp>
      <p:pic>
        <p:nvPicPr>
          <p:cNvPr id="4" name="Picture 3" descr="Fig11_05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581400"/>
            <a:ext cx="8077200" cy="27432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9830D-2E1A-41A8-AEF0-33E19907C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7010-DD8C-48C6-A998-B30954DA7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79F47-3AF0-4617-BC60-2E592392BB4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ransition spd="med"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067748"/>
          </a:xfrm>
        </p:spPr>
        <p:txBody>
          <a:bodyPr/>
          <a:lstStyle/>
          <a:p>
            <a:pPr algn="ctr"/>
            <a:r>
              <a:rPr lang="en-US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Single Buffer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2286000"/>
            <a:ext cx="7950201" cy="4114800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660066"/>
              </a:buClr>
            </a:pPr>
            <a:r>
              <a:rPr lang="en-US" dirty="0"/>
              <a:t>Input transfers are made to the system buffer</a:t>
            </a:r>
          </a:p>
          <a:p>
            <a:pPr>
              <a:buClr>
                <a:srgbClr val="660066"/>
              </a:buClr>
            </a:pPr>
            <a:r>
              <a:rPr lang="en-US" dirty="0"/>
              <a:t>Reading ahead/anticipated input</a:t>
            </a:r>
          </a:p>
          <a:p>
            <a:pPr lvl="2">
              <a:buClr>
                <a:srgbClr val="660066"/>
              </a:buClr>
            </a:pPr>
            <a:r>
              <a:rPr lang="en-US" dirty="0"/>
              <a:t>Is done in the expectation that the block will eventually be needed</a:t>
            </a:r>
          </a:p>
          <a:p>
            <a:pPr lvl="2">
              <a:buClr>
                <a:srgbClr val="660066"/>
              </a:buClr>
            </a:pPr>
            <a:r>
              <a:rPr lang="en-US" dirty="0"/>
              <a:t>When the transfer is complete, the process moves the block into user space and immediately requests another block</a:t>
            </a:r>
          </a:p>
          <a:p>
            <a:pPr marL="282575" lvl="2">
              <a:spcBef>
                <a:spcPts val="1800"/>
              </a:spcBef>
              <a:buClr>
                <a:srgbClr val="660066"/>
              </a:buClr>
            </a:pPr>
            <a:r>
              <a:rPr lang="en-US" sz="2000" dirty="0"/>
              <a:t>Approach generally provides a speedup compared to the lack of system buffering</a:t>
            </a:r>
          </a:p>
          <a:p>
            <a:pPr lvl="2">
              <a:buClr>
                <a:srgbClr val="660066"/>
              </a:buClr>
            </a:pPr>
            <a:r>
              <a:rPr lang="en-US" dirty="0"/>
              <a:t>The user process can be processing one block of data while the next block is being read in</a:t>
            </a:r>
          </a:p>
          <a:p>
            <a:pPr lvl="2">
              <a:buClr>
                <a:srgbClr val="660066"/>
              </a:buClr>
            </a:pPr>
            <a:r>
              <a:rPr lang="en-US" dirty="0"/>
              <a:t>The OS is able to swap the process out because the input operation is taking place in system memory rather than user process memory</a:t>
            </a:r>
          </a:p>
          <a:p>
            <a:pPr marL="282575" lvl="2">
              <a:spcBef>
                <a:spcPts val="1800"/>
              </a:spcBef>
              <a:buClr>
                <a:srgbClr val="660066"/>
              </a:buClr>
            </a:pPr>
            <a:r>
              <a:rPr lang="en-US" sz="2000" dirty="0"/>
              <a:t>Disadvantages:</a:t>
            </a:r>
          </a:p>
          <a:p>
            <a:pPr lvl="2">
              <a:buClr>
                <a:srgbClr val="660066"/>
              </a:buClr>
            </a:pPr>
            <a:r>
              <a:rPr lang="en-US" dirty="0"/>
              <a:t>Complicates the logic in the operating system</a:t>
            </a:r>
          </a:p>
          <a:p>
            <a:pPr lvl="2">
              <a:buClr>
                <a:srgbClr val="660066"/>
              </a:buClr>
            </a:pPr>
            <a:r>
              <a:rPr lang="en-US" dirty="0"/>
              <a:t>Swapping logic is also affected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387353" cy="365125"/>
          </a:xfrm>
        </p:spPr>
        <p:txBody>
          <a:bodyPr/>
          <a:lstStyle/>
          <a:p>
            <a:r>
              <a:rPr lang="en-US"/>
              <a:t>© 2017 Pearson Education, Inc., Hoboken, NJ. </a:t>
            </a:r>
            <a:r>
              <a:rPr lang="en-US" dirty="0"/>
              <a:t>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B85C00-5D67-4308-9F0A-0FAB2256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12834-41A2-49E3-8762-B14EE3F5CFB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4495800" cy="1098332"/>
          </a:xfrm>
        </p:spPr>
        <p:txBody>
          <a:bodyPr/>
          <a:lstStyle/>
          <a:p>
            <a:r>
              <a:rPr lang="en-US" sz="5200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Double Buffer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2" y="654268"/>
            <a:ext cx="3657600" cy="3003332"/>
          </a:xfrm>
        </p:spPr>
        <p:txBody>
          <a:bodyPr/>
          <a:lstStyle/>
          <a:p>
            <a:pPr>
              <a:buClr>
                <a:srgbClr val="660066"/>
              </a:buClr>
            </a:pPr>
            <a:r>
              <a:rPr lang="en-US" dirty="0"/>
              <a:t>Use two system buffers instead of one</a:t>
            </a:r>
          </a:p>
          <a:p>
            <a:pPr>
              <a:buClr>
                <a:srgbClr val="660066"/>
              </a:buClr>
            </a:pPr>
            <a:r>
              <a:rPr lang="en-US" dirty="0"/>
              <a:t>A process can transfer data to or from one buffer while the operating system empties or fills the other buffer</a:t>
            </a:r>
          </a:p>
          <a:p>
            <a:pPr>
              <a:buClr>
                <a:srgbClr val="660066"/>
              </a:buClr>
            </a:pPr>
            <a:r>
              <a:rPr lang="en-US" dirty="0"/>
              <a:t>Also known as buffer swapping</a:t>
            </a:r>
          </a:p>
          <a:p>
            <a:endParaRPr lang="en-US" dirty="0"/>
          </a:p>
        </p:txBody>
      </p:sp>
      <p:pic>
        <p:nvPicPr>
          <p:cNvPr id="4" name="Picture 3" descr="Fig11_05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657600"/>
            <a:ext cx="8229600" cy="2667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BD1A1-0D76-45B1-B6B9-D8190391A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DFEB8-CB31-47C2-B1FA-9EC047BA0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79F47-3AF0-4617-BC60-2E592392BB4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ransition spd="med"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4447032" cy="1524000"/>
          </a:xfrm>
        </p:spPr>
        <p:txBody>
          <a:bodyPr/>
          <a:lstStyle/>
          <a:p>
            <a:r>
              <a:rPr lang="en-US" sz="5200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Circular Buffer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762000"/>
            <a:ext cx="3657600" cy="2393732"/>
          </a:xfrm>
        </p:spPr>
        <p:txBody>
          <a:bodyPr/>
          <a:lstStyle/>
          <a:p>
            <a:pPr>
              <a:buClr>
                <a:srgbClr val="660066"/>
              </a:buClr>
            </a:pPr>
            <a:r>
              <a:rPr lang="en-US" dirty="0"/>
              <a:t>Two or more buffers are used</a:t>
            </a:r>
          </a:p>
          <a:p>
            <a:pPr>
              <a:buClr>
                <a:srgbClr val="660066"/>
              </a:buClr>
            </a:pPr>
            <a:r>
              <a:rPr lang="en-US" dirty="0"/>
              <a:t>Each individual buffer is one unit in a circular buffer</a:t>
            </a:r>
          </a:p>
          <a:p>
            <a:pPr>
              <a:buClr>
                <a:srgbClr val="660066"/>
              </a:buClr>
            </a:pPr>
            <a:r>
              <a:rPr lang="en-US" dirty="0"/>
              <a:t>Used when I/O operation must keep up with process</a:t>
            </a:r>
          </a:p>
          <a:p>
            <a:endParaRPr lang="en-US" dirty="0"/>
          </a:p>
        </p:txBody>
      </p:sp>
      <p:pic>
        <p:nvPicPr>
          <p:cNvPr id="4" name="Picture 3" descr="Fig11_05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276600"/>
            <a:ext cx="8229600" cy="31242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1C0EF-B196-4F48-B9F4-17CF99029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2A9F1-9A4B-4779-9ABA-3A25E5924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79F47-3AF0-4617-BC60-2E592392BB4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ransition spd="med">
    <p:strips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696200" cy="1220148"/>
          </a:xfrm>
        </p:spPr>
        <p:txBody>
          <a:bodyPr/>
          <a:lstStyle/>
          <a:p>
            <a:r>
              <a:rPr lang="en-NZ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660066"/>
                </a:solidFill>
              </a:rPr>
              <a:t>The Utility of Buffering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2133600"/>
            <a:ext cx="8001000" cy="4114800"/>
          </a:xfrm>
        </p:spPr>
        <p:txBody>
          <a:bodyPr/>
          <a:lstStyle/>
          <a:p>
            <a:pPr>
              <a:buClr>
                <a:srgbClr val="660066"/>
              </a:buClr>
            </a:pPr>
            <a:r>
              <a:rPr lang="en-NZ" dirty="0"/>
              <a:t>Technique that smoothes out peaks in I/O demand</a:t>
            </a:r>
          </a:p>
          <a:p>
            <a:pPr lvl="1">
              <a:buClr>
                <a:srgbClr val="660066"/>
              </a:buClr>
            </a:pPr>
            <a:r>
              <a:rPr lang="en-NZ" dirty="0"/>
              <a:t>with enough demand eventually all buffers become full and their advantage is lost</a:t>
            </a:r>
          </a:p>
          <a:p>
            <a:pPr>
              <a:buClr>
                <a:srgbClr val="660066"/>
              </a:buClr>
            </a:pPr>
            <a:r>
              <a:rPr lang="en-NZ" dirty="0"/>
              <a:t>When there is a variety of I/O and process activities to service, buffering can increase the efficiency of the OS and the performance of individual processes</a:t>
            </a:r>
          </a:p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4495800"/>
            <a:ext cx="1524000" cy="16625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4419600"/>
            <a:ext cx="1299355" cy="10033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B7BA1-108C-4EC7-9665-251F5A3FA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67418-558F-4529-BF4C-FDD8FD085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12834-41A2-49E3-8762-B14EE3F5CFB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143948"/>
          </a:xfrm>
        </p:spPr>
        <p:txBody>
          <a:bodyPr/>
          <a:lstStyle/>
          <a:p>
            <a:pPr algn="ctr"/>
            <a:r>
              <a:rPr lang="en-NZ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Categories of I/O Devices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>
          <a:xfrm>
            <a:off x="685800" y="2286000"/>
            <a:ext cx="6096000" cy="182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/>
              <a:t>    External devices that engage in I/O with computer systems can be grouped into three categories: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5"/>
          </p:nvPr>
        </p:nvGraphicFramePr>
        <p:xfrm>
          <a:off x="685800" y="3048000"/>
          <a:ext cx="62484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10400" y="2286000"/>
            <a:ext cx="1448055" cy="148559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6C9D84-8D59-4C94-99D7-AF2DBDC4E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D312F3-E6DD-4228-8684-104AAF785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67C90-D8D8-4A11-9BC3-E7451ACC5EB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3913632" cy="1098332"/>
          </a:xfrm>
        </p:spPr>
        <p:txBody>
          <a:bodyPr/>
          <a:lstStyle/>
          <a:p>
            <a:r>
              <a:rPr lang="en-US" sz="5200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Disk Performance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685800"/>
            <a:ext cx="3733800" cy="2698532"/>
          </a:xfrm>
        </p:spPr>
        <p:txBody>
          <a:bodyPr>
            <a:normAutofit/>
          </a:bodyPr>
          <a:lstStyle/>
          <a:p>
            <a:r>
              <a:rPr lang="en-NZ" sz="2000" dirty="0"/>
              <a:t>The actual details of disk I/O operation depend on the:</a:t>
            </a:r>
          </a:p>
          <a:p>
            <a:pPr lvl="2"/>
            <a:r>
              <a:rPr lang="en-NZ" sz="2000" dirty="0"/>
              <a:t>computer system</a:t>
            </a:r>
          </a:p>
          <a:p>
            <a:pPr lvl="2"/>
            <a:r>
              <a:rPr lang="en-NZ" sz="2000" dirty="0"/>
              <a:t>operating system</a:t>
            </a:r>
          </a:p>
          <a:p>
            <a:pPr lvl="2"/>
            <a:r>
              <a:rPr lang="en-NZ" sz="2000" dirty="0"/>
              <a:t>nature of the I/O channel and disk controller hardware</a:t>
            </a:r>
          </a:p>
        </p:txBody>
      </p:sp>
      <p:pic>
        <p:nvPicPr>
          <p:cNvPr id="4" name="Content Placeholder 3" descr="Fig11_0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14400" y="3657600"/>
            <a:ext cx="75342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A22E0-0083-4F26-B6BE-63698816A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B7723-C4D9-42EC-9A65-98B58614E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79F47-3AF0-4617-BC60-2E592392BB4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ransition spd="med">
    <p:strips dir="l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660066"/>
                </a:solidFill>
              </a:rPr>
              <a:t>Positioning the </a:t>
            </a:r>
            <a:br>
              <a:rPr lang="en-US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660066"/>
                </a:solidFill>
              </a:rPr>
            </a:br>
            <a:r>
              <a:rPr lang="en-US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660066"/>
                </a:solidFill>
              </a:rPr>
              <a:t>Read/Write Heads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2209800"/>
            <a:ext cx="8077200" cy="4419600"/>
          </a:xfrm>
        </p:spPr>
        <p:txBody>
          <a:bodyPr>
            <a:normAutofit lnSpcReduction="10000"/>
          </a:bodyPr>
          <a:lstStyle/>
          <a:p>
            <a:pPr>
              <a:buClr>
                <a:srgbClr val="660066"/>
              </a:buClr>
            </a:pPr>
            <a:r>
              <a:rPr lang="en-NZ" dirty="0"/>
              <a:t>When the disk drive is operating, the disk is rotating at constant speed</a:t>
            </a:r>
          </a:p>
          <a:p>
            <a:pPr>
              <a:buClr>
                <a:srgbClr val="660066"/>
              </a:buClr>
            </a:pPr>
            <a:r>
              <a:rPr lang="en-NZ" dirty="0"/>
              <a:t>To read or write the head must be positioned at the desired track and at the beginning of the desired sector on that track</a:t>
            </a:r>
          </a:p>
          <a:p>
            <a:pPr>
              <a:buClr>
                <a:srgbClr val="660066"/>
              </a:buClr>
            </a:pPr>
            <a:r>
              <a:rPr lang="en-NZ" dirty="0"/>
              <a:t>Track selection involves moving the head in a movable-head system or electronically selecting one head on a fixed-head system</a:t>
            </a:r>
          </a:p>
          <a:p>
            <a:pPr>
              <a:buClr>
                <a:srgbClr val="660066"/>
              </a:buClr>
            </a:pPr>
            <a:r>
              <a:rPr lang="en-NZ" dirty="0"/>
              <a:t>On a movable-head system the time it takes to position the head at the track is known as </a:t>
            </a:r>
            <a:r>
              <a:rPr lang="en-NZ" b="1" dirty="0"/>
              <a:t>seek time</a:t>
            </a:r>
          </a:p>
          <a:p>
            <a:pPr>
              <a:buClr>
                <a:srgbClr val="660066"/>
              </a:buClr>
            </a:pPr>
            <a:r>
              <a:rPr lang="en-NZ" dirty="0"/>
              <a:t>The time it takes for the beginning of the sector to reach the head is known as </a:t>
            </a:r>
            <a:r>
              <a:rPr lang="en-NZ" b="1" dirty="0"/>
              <a:t>rotational delay</a:t>
            </a:r>
          </a:p>
          <a:p>
            <a:pPr>
              <a:buClr>
                <a:srgbClr val="660066"/>
              </a:buClr>
            </a:pPr>
            <a:r>
              <a:rPr lang="en-NZ" dirty="0"/>
              <a:t>The sum of the seek time and the rotational delay equals the </a:t>
            </a:r>
            <a:r>
              <a:rPr lang="en-NZ" b="1" dirty="0"/>
              <a:t>access time</a:t>
            </a:r>
          </a:p>
          <a:p>
            <a:pPr>
              <a:buNone/>
            </a:pPr>
            <a:endParaRPr lang="en-NZ" dirty="0"/>
          </a:p>
          <a:p>
            <a:endParaRPr lang="en-NZ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3CB90-E346-483F-8D84-46BECD1D9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103F1B-AD91-4B17-92F4-FBBD51BDC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12834-41A2-49E3-8762-B14EE3F5CFB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723" name="Object 3"/>
          <p:cNvGraphicFramePr>
            <a:graphicFrameLocks noChangeAspect="1"/>
          </p:cNvGraphicFramePr>
          <p:nvPr/>
        </p:nvGraphicFramePr>
        <p:xfrm>
          <a:off x="457199" y="674102"/>
          <a:ext cx="8098313" cy="5421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6" name="Document" r:id="rId4" imgW="5956081" imgH="3987653" progId="Word.Document.12">
                  <p:embed/>
                </p:oleObj>
              </mc:Choice>
              <mc:Fallback>
                <p:oleObj name="Document" r:id="rId4" imgW="5956081" imgH="3987653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9" y="674102"/>
                        <a:ext cx="8098313" cy="54218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57200" y="5867400"/>
            <a:ext cx="80772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  </a:t>
            </a:r>
            <a:r>
              <a:rPr lang="en-US" sz="1600" dirty="0"/>
              <a:t>Table 11.3   Disk Scheduling Algorithms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B5BE09-0944-4D9D-9BDB-3C3AB257E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189BA9-D5E7-4246-9974-D6DB109EB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A6F0D-A611-4358-861D-7B01E830389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71600" y="1524000"/>
            <a:ext cx="6502400" cy="2362200"/>
          </a:xfrm>
        </p:spPr>
        <p:txBody>
          <a:bodyPr/>
          <a:lstStyle/>
          <a:p>
            <a:r>
              <a:rPr lang="en-US" sz="2200" dirty="0"/>
              <a:t>Processes in sequential order</a:t>
            </a:r>
          </a:p>
          <a:p>
            <a:r>
              <a:rPr lang="en-US" sz="2200" dirty="0"/>
              <a:t>Fair to all processes</a:t>
            </a:r>
          </a:p>
          <a:p>
            <a:r>
              <a:rPr lang="en-US" sz="2200" dirty="0"/>
              <a:t>Approximates random scheduling in performance if there are many processes competing for the disk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381000" y="533400"/>
            <a:ext cx="8305800" cy="838200"/>
          </a:xfrm>
        </p:spPr>
        <p:txBody>
          <a:bodyPr/>
          <a:lstStyle/>
          <a:p>
            <a:r>
              <a:rPr lang="en-US" dirty="0">
                <a:solidFill>
                  <a:srgbClr val="660066"/>
                </a:solidFill>
              </a:rPr>
              <a:t>First-In, First-Out (FIFO)</a:t>
            </a:r>
          </a:p>
        </p:txBody>
      </p:sp>
      <p:pic>
        <p:nvPicPr>
          <p:cNvPr id="4" name="Picture 3" descr="Fig11_07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733800"/>
            <a:ext cx="8229600" cy="265119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669E5-2054-485C-8370-F6B8A2051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8FAA6-ECF1-44DA-B33E-22BE70287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A6F0D-A611-4358-861D-7B01E830389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ransition spd="med">
    <p:strips dir="r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296348"/>
          </a:xfrm>
        </p:spPr>
        <p:txBody>
          <a:bodyPr/>
          <a:lstStyle/>
          <a:p>
            <a:pPr algn="l"/>
            <a:r>
              <a:rPr lang="en-US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660066"/>
                </a:solidFill>
              </a:rPr>
              <a:t>Priority (PRI)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286000"/>
            <a:ext cx="7924800" cy="4038600"/>
          </a:xfrm>
        </p:spPr>
        <p:txBody>
          <a:bodyPr/>
          <a:lstStyle/>
          <a:p>
            <a:pPr>
              <a:buClr>
                <a:srgbClr val="660066"/>
              </a:buClr>
            </a:pPr>
            <a:r>
              <a:rPr lang="en-US" dirty="0"/>
              <a:t>Control of the scheduling is outside the control of disk management software</a:t>
            </a:r>
          </a:p>
          <a:p>
            <a:pPr>
              <a:buClr>
                <a:srgbClr val="660066"/>
              </a:buClr>
            </a:pPr>
            <a:r>
              <a:rPr lang="en-US" dirty="0"/>
              <a:t>Goal is not to optimize disk utilization but to meet other objectives</a:t>
            </a:r>
          </a:p>
          <a:p>
            <a:pPr>
              <a:buClr>
                <a:srgbClr val="660066"/>
              </a:buClr>
            </a:pPr>
            <a:r>
              <a:rPr lang="en-US" dirty="0"/>
              <a:t>Short batch jobs and interactive jobs are given higher priority</a:t>
            </a:r>
          </a:p>
          <a:p>
            <a:pPr>
              <a:buClr>
                <a:srgbClr val="660066"/>
              </a:buClr>
            </a:pPr>
            <a:r>
              <a:rPr lang="en-US" dirty="0"/>
              <a:t>Provides good interactive response time</a:t>
            </a:r>
          </a:p>
          <a:p>
            <a:pPr>
              <a:buClr>
                <a:srgbClr val="660066"/>
              </a:buClr>
            </a:pPr>
            <a:r>
              <a:rPr lang="en-US" dirty="0"/>
              <a:t>Longer jobs may have to wait an excessively long time</a:t>
            </a:r>
          </a:p>
          <a:p>
            <a:pPr>
              <a:buClr>
                <a:srgbClr val="660066"/>
              </a:buClr>
            </a:pPr>
            <a:r>
              <a:rPr lang="en-US" dirty="0"/>
              <a:t>A poor policy for database systems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6018" y="4343400"/>
            <a:ext cx="2159657" cy="22939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A88860-61D4-4B12-A280-01836885C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0C3BF-B99C-4EB5-98A0-897C35712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12834-41A2-49E3-8762-B14EE3F5CFB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76400"/>
            <a:ext cx="4191000" cy="1250732"/>
          </a:xfrm>
        </p:spPr>
        <p:txBody>
          <a:bodyPr/>
          <a:lstStyle/>
          <a:p>
            <a:r>
              <a:rPr lang="en-US" sz="4400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Shortest Service</a:t>
            </a:r>
            <a:br>
              <a:rPr lang="en-US" sz="4400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4400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Time First (SSTF)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85800"/>
            <a:ext cx="3810000" cy="2590800"/>
          </a:xfrm>
        </p:spPr>
        <p:txBody>
          <a:bodyPr>
            <a:normAutofit/>
          </a:bodyPr>
          <a:lstStyle/>
          <a:p>
            <a:r>
              <a:rPr lang="en-US" sz="2200" dirty="0"/>
              <a:t>Select the disk I/O request that requires the least movement of the disk arm from its current position</a:t>
            </a:r>
          </a:p>
          <a:p>
            <a:r>
              <a:rPr lang="en-US" sz="2200" dirty="0"/>
              <a:t>Always choose the minimum seek time</a:t>
            </a:r>
          </a:p>
          <a:p>
            <a:endParaRPr lang="en-US" dirty="0"/>
          </a:p>
        </p:txBody>
      </p:sp>
      <p:pic>
        <p:nvPicPr>
          <p:cNvPr id="4" name="Picture 3" descr="Fig11_07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505200"/>
            <a:ext cx="8229600" cy="274320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FE674-9E22-4DE3-904F-B6A063AC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8FC0-D14E-47B4-9823-59EEC1935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79F47-3AF0-4617-BC60-2E592392BB4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ransition spd="med">
    <p:circl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1143000"/>
            <a:ext cx="2362200" cy="1098550"/>
          </a:xfrm>
        </p:spPr>
        <p:txBody>
          <a:bodyPr/>
          <a:lstStyle/>
          <a:p>
            <a:r>
              <a:rPr lang="en-US" dirty="0">
                <a:solidFill>
                  <a:srgbClr val="660066"/>
                </a:solidFill>
              </a:rPr>
              <a:t>SCAN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57600" y="685800"/>
            <a:ext cx="4724400" cy="27749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Also known as the elevator algorithm</a:t>
            </a:r>
          </a:p>
          <a:p>
            <a:r>
              <a:rPr lang="en-US" dirty="0"/>
              <a:t>Arm moves in one direction only</a:t>
            </a:r>
          </a:p>
          <a:p>
            <a:pPr lvl="2"/>
            <a:r>
              <a:rPr lang="en-US" dirty="0"/>
              <a:t>satisfies all outstanding requests until it reaches the last track in that direction then the direction is reversed</a:t>
            </a:r>
          </a:p>
          <a:p>
            <a:pPr marL="282575" lvl="1" indent="-282575">
              <a:spcBef>
                <a:spcPts val="1800"/>
              </a:spcBef>
            </a:pPr>
            <a:r>
              <a:rPr lang="en-US" sz="2054" dirty="0"/>
              <a:t>Favors jobs whose requests are for tracks nearest to both innermost and outermost tracks</a:t>
            </a:r>
          </a:p>
        </p:txBody>
      </p:sp>
      <p:pic>
        <p:nvPicPr>
          <p:cNvPr id="4" name="Picture 3" descr="Fig11_07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1" y="3581400"/>
            <a:ext cx="8229600" cy="28194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77000-DA40-4FA1-A104-697651FA6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589BF-1566-41D9-8967-419C3698F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A6F0D-A611-4358-861D-7B01E830389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295400"/>
            <a:ext cx="4267200" cy="10985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C-SCAN</a:t>
            </a:r>
            <a:br>
              <a:rPr lang="en-US" dirty="0">
                <a:solidFill>
                  <a:srgbClr val="660066"/>
                </a:solidFill>
              </a:rPr>
            </a:br>
            <a:r>
              <a:rPr lang="en-US" sz="3600" dirty="0">
                <a:solidFill>
                  <a:srgbClr val="660066"/>
                </a:solidFill>
              </a:rPr>
              <a:t>(Circular SCAN)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19600" y="762000"/>
            <a:ext cx="4038600" cy="2546350"/>
          </a:xfrm>
        </p:spPr>
        <p:txBody>
          <a:bodyPr/>
          <a:lstStyle/>
          <a:p>
            <a:r>
              <a:rPr lang="en-US" dirty="0"/>
              <a:t>Restricts scanning to one direction only</a:t>
            </a:r>
          </a:p>
          <a:p>
            <a:r>
              <a:rPr lang="en-US" dirty="0"/>
              <a:t>When the last track has been visited in one direction, the arm is returned to the opposite end of the disk and the scan begins again</a:t>
            </a:r>
          </a:p>
          <a:p>
            <a:endParaRPr lang="en-US" dirty="0"/>
          </a:p>
        </p:txBody>
      </p:sp>
      <p:pic>
        <p:nvPicPr>
          <p:cNvPr id="4" name="Picture 3" descr="Fig11_07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581400"/>
            <a:ext cx="8236050" cy="28194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1FE9C-5B6F-4B37-A493-12659A15B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789AA-92F0-4BA0-AA57-835A3544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A6F0D-A611-4358-861D-7B01E830389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ransition spd="med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220148"/>
          </a:xfrm>
        </p:spPr>
        <p:txBody>
          <a:bodyPr/>
          <a:lstStyle/>
          <a:p>
            <a:pPr algn="l"/>
            <a:r>
              <a:rPr lang="en-US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660066"/>
                </a:solidFill>
              </a:rPr>
              <a:t>N-Step-SCAN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209800"/>
            <a:ext cx="7848600" cy="4038600"/>
          </a:xfrm>
        </p:spPr>
        <p:txBody>
          <a:bodyPr/>
          <a:lstStyle/>
          <a:p>
            <a:pPr>
              <a:buClr>
                <a:srgbClr val="660066"/>
              </a:buClr>
            </a:pPr>
            <a:r>
              <a:rPr lang="en-US" dirty="0"/>
              <a:t>Segments the disk request queue into subqueues of length </a:t>
            </a:r>
            <a:r>
              <a:rPr lang="en-US" i="1" dirty="0"/>
              <a:t>N</a:t>
            </a:r>
          </a:p>
          <a:p>
            <a:pPr>
              <a:buClr>
                <a:srgbClr val="660066"/>
              </a:buClr>
            </a:pPr>
            <a:r>
              <a:rPr lang="en-US" dirty="0"/>
              <a:t>Subqueues are processed one at a time, using SCAN</a:t>
            </a:r>
          </a:p>
          <a:p>
            <a:pPr>
              <a:buClr>
                <a:srgbClr val="660066"/>
              </a:buClr>
            </a:pPr>
            <a:r>
              <a:rPr lang="en-US" dirty="0"/>
              <a:t>While a queue is being processed new requests must be added to some other queue</a:t>
            </a:r>
          </a:p>
          <a:p>
            <a:pPr>
              <a:buClr>
                <a:srgbClr val="660066"/>
              </a:buClr>
            </a:pPr>
            <a:r>
              <a:rPr lang="en-US" dirty="0"/>
              <a:t>If fewer than </a:t>
            </a:r>
            <a:r>
              <a:rPr lang="en-US" i="1" dirty="0"/>
              <a:t>N</a:t>
            </a:r>
            <a:r>
              <a:rPr lang="en-US" dirty="0"/>
              <a:t> requests are available at the end of a scan, all of them are processed with the next scan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4572000"/>
            <a:ext cx="2044700" cy="197378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60486-C046-43DC-B306-F7303B6B9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D207B-4114-4E2A-85D1-9346FB2A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12834-41A2-49E3-8762-B14EE3F5CFB1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660066"/>
                </a:solidFill>
              </a:rPr>
              <a:t>FSCAN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286000"/>
            <a:ext cx="7696200" cy="3962400"/>
          </a:xfrm>
        </p:spPr>
        <p:txBody>
          <a:bodyPr/>
          <a:lstStyle/>
          <a:p>
            <a:pPr>
              <a:buClr>
                <a:srgbClr val="660066"/>
              </a:buClr>
            </a:pPr>
            <a:r>
              <a:rPr lang="en-US" dirty="0"/>
              <a:t>Uses two subqueues</a:t>
            </a:r>
          </a:p>
          <a:p>
            <a:pPr>
              <a:buClr>
                <a:srgbClr val="660066"/>
              </a:buClr>
            </a:pPr>
            <a:r>
              <a:rPr lang="en-NZ" dirty="0"/>
              <a:t>When a scan begins, all of the requests are in one of the queues, with the other empty</a:t>
            </a:r>
          </a:p>
          <a:p>
            <a:pPr>
              <a:buClr>
                <a:srgbClr val="660066"/>
              </a:buClr>
            </a:pPr>
            <a:r>
              <a:rPr lang="en-NZ" dirty="0"/>
              <a:t>During scan, all new requests are put into the other queue</a:t>
            </a:r>
          </a:p>
          <a:p>
            <a:pPr>
              <a:buClr>
                <a:srgbClr val="660066"/>
              </a:buClr>
            </a:pPr>
            <a:r>
              <a:rPr lang="en-NZ" dirty="0"/>
              <a:t>Service of new requests is deferred until all of the old requests have been processed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E549A4-5485-4BB0-A1B5-3B0ED4B2F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191119-6613-44FC-AFA9-E337E5997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12834-41A2-49E3-8762-B14EE3F5CFB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220148"/>
          </a:xfrm>
        </p:spPr>
        <p:txBody>
          <a:bodyPr/>
          <a:lstStyle/>
          <a:p>
            <a:pPr algn="ctr"/>
            <a:r>
              <a:rPr lang="en-NZ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Differences in I/O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905000"/>
            <a:ext cx="7848600" cy="1600200"/>
          </a:xfrm>
        </p:spPr>
        <p:txBody>
          <a:bodyPr>
            <a:normAutofit/>
          </a:bodyPr>
          <a:lstStyle/>
          <a:p>
            <a:pPr>
              <a:buClr>
                <a:srgbClr val="660066"/>
              </a:buClr>
            </a:pPr>
            <a:r>
              <a:rPr lang="en-NZ" dirty="0"/>
              <a:t>Devices differ in a number of areas: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78413864"/>
              </p:ext>
            </p:extLst>
          </p:nvPr>
        </p:nvGraphicFramePr>
        <p:xfrm>
          <a:off x="533400" y="2286000"/>
          <a:ext cx="8153400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489648">
            <a:off x="6935287" y="2208334"/>
            <a:ext cx="1219200" cy="1645920"/>
          </a:xfrm>
          <a:prstGeom prst="rect">
            <a:avLst/>
          </a:prstGeom>
          <a:effectLst/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F0EC71-3058-45BE-A3F2-025234BB2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2F552F-A149-4AE9-B7B4-8241D27A5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12834-41A2-49E3-8762-B14EE3F5CFB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A197FF-8741-423A-B1B5-B91380B8D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7537450" cy="5622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6019800"/>
            <a:ext cx="7524769" cy="326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6019800"/>
            <a:ext cx="7543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Table 11.2   Comparison of Disk Scheduling Algorithms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33262F-05AE-4876-9D72-11FA063C5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8D0FE2-E46B-4A71-A95B-149E85236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A6F0D-A611-4358-861D-7B01E830389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ransition spd="med">
    <p:strips dir="r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2084387" cy="1143948"/>
          </a:xfrm>
        </p:spPr>
        <p:txBody>
          <a:bodyPr/>
          <a:lstStyle/>
          <a:p>
            <a:r>
              <a:rPr lang="en-US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660066"/>
                </a:solidFill>
              </a:rPr>
              <a:t>RAID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286000"/>
            <a:ext cx="4191000" cy="4038600"/>
          </a:xfrm>
        </p:spPr>
        <p:txBody>
          <a:bodyPr/>
          <a:lstStyle/>
          <a:p>
            <a:r>
              <a:rPr lang="en-US" dirty="0"/>
              <a:t>Redundant Array of Independent Disks</a:t>
            </a:r>
          </a:p>
          <a:p>
            <a:r>
              <a:rPr lang="en-US" dirty="0"/>
              <a:t>Consists of seven levels, zero through six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2209800" y="2057400"/>
          <a:ext cx="7239000" cy="459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52F4D-898C-4C1E-9837-159B7613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BB32E-92BE-4FFC-8814-31B05B9EC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12834-41A2-49E3-8762-B14EE3F5CFB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2667000" cy="1098332"/>
          </a:xfrm>
        </p:spPr>
        <p:txBody>
          <a:bodyPr/>
          <a:lstStyle/>
          <a:p>
            <a:r>
              <a:rPr lang="en-US" sz="5200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RAID Level 0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86200" y="762000"/>
            <a:ext cx="4800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2575" marR="0" lvl="0" indent="-282575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N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Not a true RAID because it does not include redundancy to improve performance or provide data protection</a:t>
            </a:r>
          </a:p>
          <a:p>
            <a:pPr marL="282575" marR="0" lvl="0" indent="-282575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N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User and system data are distributed across all of the disks in the array</a:t>
            </a:r>
          </a:p>
          <a:p>
            <a:pPr marL="282575" marR="0" lvl="0" indent="-282575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N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Logical disk is divided into strips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NZ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f8-1.pdf"/>
          <p:cNvPicPr>
            <a:picLocks noChangeAspect="1"/>
          </p:cNvPicPr>
          <p:nvPr/>
        </p:nvPicPr>
        <p:blipFill>
          <a:blip r:embed="rId3"/>
          <a:srcRect l="5455" t="4706" r="47273" b="67059"/>
          <a:stretch>
            <a:fillRect/>
          </a:stretch>
        </p:blipFill>
        <p:spPr>
          <a:xfrm>
            <a:off x="1066800" y="3505200"/>
            <a:ext cx="6553200" cy="302443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387353" cy="365125"/>
          </a:xfrm>
        </p:spPr>
        <p:txBody>
          <a:bodyPr/>
          <a:lstStyle/>
          <a:p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F55FC-7052-4F23-B698-406D3387D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79F47-3AF0-4617-BC60-2E592392BB4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371600"/>
            <a:ext cx="3380232" cy="1371600"/>
          </a:xfrm>
        </p:spPr>
        <p:txBody>
          <a:bodyPr/>
          <a:lstStyle/>
          <a:p>
            <a:r>
              <a:rPr lang="en-US" sz="5200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RAID Level 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733800" y="1219200"/>
            <a:ext cx="4876800" cy="2895600"/>
          </a:xfrm>
        </p:spPr>
        <p:txBody>
          <a:bodyPr>
            <a:noAutofit/>
          </a:bodyPr>
          <a:lstStyle/>
          <a:p>
            <a:pPr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NZ" sz="2000" dirty="0"/>
              <a:t>Redundancy is achieved by the simple expedient of duplicating all the data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NZ" sz="2000" dirty="0"/>
              <a:t>There is no “write penalty”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NZ" sz="2000" dirty="0"/>
              <a:t>When a drive fails the data may still be accessed from the second drive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NZ" sz="2000" dirty="0"/>
              <a:t>Principal disadvantage is the cost</a:t>
            </a:r>
          </a:p>
        </p:txBody>
      </p:sp>
      <p:pic>
        <p:nvPicPr>
          <p:cNvPr id="5" name="Picture 4" descr="f8-1.pdf"/>
          <p:cNvPicPr>
            <a:picLocks noChangeAspect="1"/>
          </p:cNvPicPr>
          <p:nvPr/>
        </p:nvPicPr>
        <p:blipFill>
          <a:blip r:embed="rId3"/>
          <a:srcRect t="32941" b="38824"/>
          <a:stretch>
            <a:fillRect/>
          </a:stretch>
        </p:blipFill>
        <p:spPr>
          <a:xfrm>
            <a:off x="-349250" y="4191000"/>
            <a:ext cx="9922808" cy="216497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7225553" cy="365125"/>
          </a:xfrm>
        </p:spPr>
        <p:txBody>
          <a:bodyPr/>
          <a:lstStyle/>
          <a:p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5EE659-6AB9-4005-A197-25B86F753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79F47-3AF0-4617-BC60-2E592392BB4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371600"/>
            <a:ext cx="3456432" cy="1371600"/>
          </a:xfrm>
        </p:spPr>
        <p:txBody>
          <a:bodyPr/>
          <a:lstStyle/>
          <a:p>
            <a:r>
              <a:rPr lang="en-US" sz="5200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RAID Level 2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2400" y="1066800"/>
            <a:ext cx="4523232" cy="2850932"/>
          </a:xfrm>
        </p:spPr>
        <p:txBody>
          <a:bodyPr>
            <a:normAutofit/>
          </a:bodyPr>
          <a:lstStyle/>
          <a:p>
            <a:pPr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NZ" sz="2000" dirty="0"/>
              <a:t>Makes use of a parallel access technique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NZ" sz="2000" dirty="0"/>
              <a:t>Data striping is used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NZ" sz="2000" dirty="0"/>
              <a:t>Typically a Hamming code is used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NZ" sz="2000" dirty="0"/>
              <a:t>Effective choice in an environment in which many disk errors occur</a:t>
            </a:r>
          </a:p>
        </p:txBody>
      </p:sp>
      <p:pic>
        <p:nvPicPr>
          <p:cNvPr id="7" name="Picture 6" descr="f8-1.pdf"/>
          <p:cNvPicPr>
            <a:picLocks noChangeAspect="1"/>
          </p:cNvPicPr>
          <p:nvPr/>
        </p:nvPicPr>
        <p:blipFill>
          <a:blip r:embed="rId3"/>
          <a:srcRect l="5455" t="61176" r="18182" b="11765"/>
          <a:stretch>
            <a:fillRect/>
          </a:stretch>
        </p:blipFill>
        <p:spPr>
          <a:xfrm>
            <a:off x="304800" y="4038600"/>
            <a:ext cx="8610890" cy="235772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234953" cy="365125"/>
          </a:xfrm>
        </p:spPr>
        <p:txBody>
          <a:bodyPr/>
          <a:lstStyle/>
          <a:p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26857" y="66765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917BE-C2AB-46A1-B9E6-796DC9062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79F47-3AF0-4617-BC60-2E592392BB4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3456432" cy="1098332"/>
          </a:xfrm>
        </p:spPr>
        <p:txBody>
          <a:bodyPr/>
          <a:lstStyle/>
          <a:p>
            <a:r>
              <a:rPr lang="en-US" sz="5200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RAID Level 3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86200" y="654268"/>
            <a:ext cx="4599432" cy="2088932"/>
          </a:xfrm>
        </p:spPr>
        <p:txBody>
          <a:bodyPr>
            <a:noAutofit/>
          </a:bodyPr>
          <a:lstStyle/>
          <a:p>
            <a:pPr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NZ" sz="2000" dirty="0"/>
              <a:t>Requires only a single redundant disk, no matter how large the disk array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NZ" sz="2000" dirty="0"/>
              <a:t>Employs parallel access, with data distributed in small strips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NZ" sz="2000" dirty="0"/>
              <a:t>Can achieve very high data transfer rates</a:t>
            </a:r>
          </a:p>
        </p:txBody>
      </p:sp>
      <p:pic>
        <p:nvPicPr>
          <p:cNvPr id="7" name="Picture 6" descr="f8-2.pdf"/>
          <p:cNvPicPr>
            <a:picLocks noChangeAspect="1"/>
          </p:cNvPicPr>
          <p:nvPr/>
        </p:nvPicPr>
        <p:blipFill>
          <a:blip r:embed="rId3"/>
          <a:srcRect r="20000" b="75455"/>
          <a:stretch>
            <a:fillRect/>
          </a:stretch>
        </p:blipFill>
        <p:spPr>
          <a:xfrm>
            <a:off x="-117327" y="2895600"/>
            <a:ext cx="9566127" cy="379867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920753" cy="365125"/>
          </a:xfrm>
        </p:spPr>
        <p:txBody>
          <a:bodyPr/>
          <a:lstStyle/>
          <a:p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80CD8C-B552-42F9-BB7F-879F767F4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79F47-3AF0-4617-BC60-2E592392BB48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371600"/>
            <a:ext cx="3456432" cy="1371600"/>
          </a:xfrm>
        </p:spPr>
        <p:txBody>
          <a:bodyPr/>
          <a:lstStyle/>
          <a:p>
            <a:r>
              <a:rPr lang="en-US" sz="5200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RAID Level 4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81400" y="654268"/>
            <a:ext cx="5105400" cy="2546132"/>
          </a:xfrm>
        </p:spPr>
        <p:txBody>
          <a:bodyPr>
            <a:noAutofit/>
          </a:bodyPr>
          <a:lstStyle/>
          <a:p>
            <a:pPr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en-NZ" sz="2000" dirty="0"/>
              <a:t>Makes use of an independent access technique</a:t>
            </a:r>
          </a:p>
          <a:p>
            <a:pPr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en-NZ" sz="2000" dirty="0"/>
              <a:t>A bit-by-bit parity strip is calculated across corresponding strips on each data disk, and the parity bits are stored in the corresponding strip on the parity disk</a:t>
            </a:r>
          </a:p>
          <a:p>
            <a:pPr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en-NZ" sz="2000" dirty="0"/>
              <a:t>Involves a write penalty when an I/O write request of small size is performed</a:t>
            </a:r>
          </a:p>
        </p:txBody>
      </p:sp>
      <p:pic>
        <p:nvPicPr>
          <p:cNvPr id="7" name="Picture 6" descr="f8-2.pdf"/>
          <p:cNvPicPr>
            <a:picLocks noChangeAspect="1"/>
          </p:cNvPicPr>
          <p:nvPr/>
        </p:nvPicPr>
        <p:blipFill>
          <a:blip r:embed="rId3"/>
          <a:srcRect l="2353" t="22727" r="21176" b="54545"/>
          <a:stretch>
            <a:fillRect/>
          </a:stretch>
        </p:blipFill>
        <p:spPr>
          <a:xfrm>
            <a:off x="685800" y="3505200"/>
            <a:ext cx="7924790" cy="304801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7835153" cy="365125"/>
          </a:xfrm>
        </p:spPr>
        <p:txBody>
          <a:bodyPr/>
          <a:lstStyle/>
          <a:p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D3AA0-BDF2-4B99-9037-C5EE81D8D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79F47-3AF0-4617-BC60-2E592392BB48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6800"/>
            <a:ext cx="3456432" cy="1524000"/>
          </a:xfrm>
        </p:spPr>
        <p:txBody>
          <a:bodyPr/>
          <a:lstStyle/>
          <a:p>
            <a:r>
              <a:rPr lang="en-US" sz="5200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RAID Level 5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86200" y="654268"/>
            <a:ext cx="4800600" cy="2165132"/>
          </a:xfrm>
        </p:spPr>
        <p:txBody>
          <a:bodyPr>
            <a:noAutofit/>
          </a:bodyPr>
          <a:lstStyle/>
          <a:p>
            <a:pPr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en-NZ" sz="2000" dirty="0"/>
              <a:t>Similar to RAID-4 but distributes the parity bits across all disks</a:t>
            </a:r>
          </a:p>
          <a:p>
            <a:pPr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en-NZ" sz="2000" dirty="0"/>
              <a:t>Typical allocation is a round-robin scheme</a:t>
            </a:r>
          </a:p>
          <a:p>
            <a:pPr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en-NZ" sz="2000" dirty="0"/>
              <a:t>Has the characteristic that the loss of any one disk does not result in data loss</a:t>
            </a:r>
          </a:p>
        </p:txBody>
      </p:sp>
      <p:pic>
        <p:nvPicPr>
          <p:cNvPr id="7" name="Picture 6" descr="f8-2.pdf"/>
          <p:cNvPicPr>
            <a:picLocks noChangeAspect="1"/>
          </p:cNvPicPr>
          <p:nvPr/>
        </p:nvPicPr>
        <p:blipFill>
          <a:blip r:embed="rId3"/>
          <a:srcRect t="45455" r="23529" b="30909"/>
          <a:stretch>
            <a:fillRect/>
          </a:stretch>
        </p:blipFill>
        <p:spPr>
          <a:xfrm>
            <a:off x="79893" y="3124200"/>
            <a:ext cx="8654978" cy="34618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7149353" cy="365125"/>
          </a:xfrm>
        </p:spPr>
        <p:txBody>
          <a:bodyPr/>
          <a:lstStyle/>
          <a:p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450026-FD54-44EA-90D5-9D166D150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79F47-3AF0-4617-BC60-2E592392BB48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19200"/>
            <a:ext cx="3532632" cy="1524000"/>
          </a:xfrm>
        </p:spPr>
        <p:txBody>
          <a:bodyPr/>
          <a:lstStyle/>
          <a:p>
            <a:r>
              <a:rPr lang="en-US" sz="5200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RAID Level 6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0" y="654268"/>
            <a:ext cx="4876800" cy="2469932"/>
          </a:xfrm>
        </p:spPr>
        <p:txBody>
          <a:bodyPr>
            <a:noAutofit/>
          </a:bodyPr>
          <a:lstStyle/>
          <a:p>
            <a:pPr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en-NZ" sz="2000" dirty="0"/>
              <a:t>Two different parity calculations are carried out and stored in separate blocks on different disks</a:t>
            </a:r>
          </a:p>
          <a:p>
            <a:pPr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en-NZ" sz="2000" dirty="0"/>
              <a:t>Provides extremely high data availability</a:t>
            </a:r>
          </a:p>
          <a:p>
            <a:pPr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en-NZ" sz="2000" dirty="0"/>
              <a:t>Incurs a substantial write penalty because each write affects two parity blocks</a:t>
            </a:r>
          </a:p>
        </p:txBody>
      </p:sp>
      <p:pic>
        <p:nvPicPr>
          <p:cNvPr id="7" name="Picture 6" descr="f8-2.pdf"/>
          <p:cNvPicPr>
            <a:picLocks noChangeAspect="1"/>
          </p:cNvPicPr>
          <p:nvPr/>
        </p:nvPicPr>
        <p:blipFill>
          <a:blip r:embed="rId3"/>
          <a:srcRect t="68182" b="9091"/>
          <a:stretch>
            <a:fillRect/>
          </a:stretch>
        </p:blipFill>
        <p:spPr>
          <a:xfrm>
            <a:off x="0" y="3505200"/>
            <a:ext cx="9695763" cy="285176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234953" cy="365125"/>
          </a:xfrm>
        </p:spPr>
        <p:txBody>
          <a:bodyPr/>
          <a:lstStyle/>
          <a:p>
            <a:r>
              <a:rPr lang="en-US"/>
              <a:t>© 2017 Pearson Education, Inc., Hoboken, NJ. </a:t>
            </a:r>
            <a:r>
              <a:rPr lang="en-US" dirty="0"/>
              <a:t>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D37280-1BCC-40D7-A18A-B8A691E81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79F47-3AF0-4617-BC60-2E592392BB48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Disk Cache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81200"/>
            <a:ext cx="8001000" cy="4191000"/>
          </a:xfrm>
        </p:spPr>
        <p:txBody>
          <a:bodyPr>
            <a:normAutofit/>
          </a:bodyPr>
          <a:lstStyle/>
          <a:p>
            <a:r>
              <a:rPr lang="en-US" sz="1800" i="1" dirty="0"/>
              <a:t>Cache memory </a:t>
            </a:r>
            <a:r>
              <a:rPr lang="en-US" sz="1800" dirty="0"/>
              <a:t> is used to apply to a memory that is smaller and faster than main memory and that is interposed between main memory and the processor</a:t>
            </a:r>
          </a:p>
          <a:p>
            <a:r>
              <a:rPr lang="en-US" sz="1800" dirty="0"/>
              <a:t>Reduces average memory access time by exploiting the principle of locality</a:t>
            </a:r>
          </a:p>
          <a:p>
            <a:r>
              <a:rPr lang="en-US" sz="1800" i="1" dirty="0"/>
              <a:t>Disk cache </a:t>
            </a:r>
            <a:r>
              <a:rPr lang="en-US" sz="1800" dirty="0"/>
              <a:t>is a buffer in main memory for disk sectors</a:t>
            </a:r>
          </a:p>
          <a:p>
            <a:r>
              <a:rPr lang="en-US" sz="1800" dirty="0"/>
              <a:t>Contains a copy of some of the sectors on the disk</a:t>
            </a:r>
            <a:endParaRPr lang="en-NZ" sz="1800" i="1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914400" y="4419600"/>
          <a:ext cx="7467600" cy="208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DE042-C76A-4142-9C11-78C80AE72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5BF93-E4A5-4074-BFE3-CC96F7F33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12834-41A2-49E3-8762-B14EE3F5CFB1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685800"/>
            <a:ext cx="4038600" cy="717332"/>
          </a:xfrm>
        </p:spPr>
        <p:txBody>
          <a:bodyPr/>
          <a:lstStyle/>
          <a:p>
            <a:r>
              <a:rPr lang="en-US" sz="48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Data Rates</a:t>
            </a:r>
          </a:p>
        </p:txBody>
      </p:sp>
      <p:pic>
        <p:nvPicPr>
          <p:cNvPr id="4" name="Content Placeholder 3" descr="Fig11_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19201" y="1615414"/>
            <a:ext cx="6858000" cy="482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87816">
            <a:off x="681948" y="758149"/>
            <a:ext cx="896937" cy="89693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1DD55A-A223-420C-B17E-DFD0E9406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16AD92-BFD0-4E7C-9E72-D6C0D11B0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79F47-3AF0-4617-BC60-2E592392BB4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ransition spd="med">
    <p:strips dir="l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Least Recently Used </a:t>
            </a:r>
            <a:br>
              <a:rPr lang="en-US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(LRU)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2286000"/>
            <a:ext cx="7772400" cy="3962400"/>
          </a:xfrm>
        </p:spPr>
        <p:txBody>
          <a:bodyPr/>
          <a:lstStyle/>
          <a:p>
            <a:r>
              <a:rPr lang="en-US" dirty="0"/>
              <a:t>Most commonly used algorithm that deals with the design issue of replacement strategy</a:t>
            </a:r>
          </a:p>
          <a:p>
            <a:r>
              <a:rPr lang="en-US" dirty="0"/>
              <a:t>The block that has been in the cache the longest with no reference to it is replaced</a:t>
            </a:r>
          </a:p>
          <a:p>
            <a:r>
              <a:rPr lang="en-US" dirty="0"/>
              <a:t>A stack of pointers reference the cache</a:t>
            </a:r>
          </a:p>
          <a:p>
            <a:pPr lvl="1"/>
            <a:r>
              <a:rPr lang="en-US" dirty="0"/>
              <a:t>most recently referenced block is on the top of the stack</a:t>
            </a:r>
          </a:p>
          <a:p>
            <a:pPr lvl="1"/>
            <a:r>
              <a:rPr lang="en-US" dirty="0"/>
              <a:t>when a block is referenced or brought into the cache, it is placed on the top of the stack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57800"/>
            <a:ext cx="1802674" cy="17526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69BB7-F75D-49DB-9621-82A597B1C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139E1-569D-40F5-9D84-C77D99506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12834-41A2-49E3-8762-B14EE3F5CFB1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Least Frequently Used (LFU)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2286000"/>
            <a:ext cx="7848600" cy="3840163"/>
          </a:xfrm>
        </p:spPr>
        <p:txBody>
          <a:bodyPr/>
          <a:lstStyle/>
          <a:p>
            <a:pPr>
              <a:buClr>
                <a:srgbClr val="660066"/>
              </a:buClr>
            </a:pPr>
            <a:r>
              <a:rPr lang="en-US" dirty="0"/>
              <a:t>The block that has experienced the fewest references is replaced</a:t>
            </a:r>
          </a:p>
          <a:p>
            <a:pPr>
              <a:buClr>
                <a:srgbClr val="660066"/>
              </a:buClr>
            </a:pPr>
            <a:r>
              <a:rPr lang="en-US" dirty="0"/>
              <a:t>A counter is associated with each block</a:t>
            </a:r>
          </a:p>
          <a:p>
            <a:pPr>
              <a:buClr>
                <a:srgbClr val="660066"/>
              </a:buClr>
            </a:pPr>
            <a:r>
              <a:rPr lang="en-US" dirty="0"/>
              <a:t>Counter is incremented each time block is accessed</a:t>
            </a:r>
          </a:p>
          <a:p>
            <a:pPr>
              <a:buClr>
                <a:srgbClr val="660066"/>
              </a:buClr>
            </a:pPr>
            <a:r>
              <a:rPr lang="en-NZ" dirty="0"/>
              <a:t>When replacement is required, the block with the smallest count is selected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5410200"/>
            <a:ext cx="1484475" cy="9921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4648200"/>
            <a:ext cx="1612900" cy="1143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6BA5B-A3F7-4F62-8C95-F8A9B7718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04B442-70D3-4724-B4AB-E9465F9ED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12834-41A2-49E3-8762-B14EE3F5CFB1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660066"/>
                </a:solidFill>
              </a:rPr>
              <a:t>Summary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3400" y="2133600"/>
            <a:ext cx="8153400" cy="44196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660066"/>
              </a:buClr>
            </a:pPr>
            <a:r>
              <a:rPr lang="en-US" dirty="0"/>
              <a:t>I/O architecture is the computer system’s interface to the outside world</a:t>
            </a:r>
          </a:p>
          <a:p>
            <a:pPr>
              <a:buClr>
                <a:srgbClr val="660066"/>
              </a:buClr>
            </a:pPr>
            <a:r>
              <a:rPr lang="en-US" dirty="0"/>
              <a:t>I/O functions are generally broken up into a number of layers</a:t>
            </a:r>
          </a:p>
          <a:p>
            <a:pPr marL="282575" lvl="1" indent="-282575">
              <a:spcBef>
                <a:spcPts val="1800"/>
              </a:spcBef>
              <a:buClr>
                <a:srgbClr val="660066"/>
              </a:buClr>
            </a:pPr>
            <a:r>
              <a:rPr lang="en-US" sz="1838" dirty="0"/>
              <a:t>A key aspect of I/O is the use of buffers that are controlled by I/O utilities rather than by application processes</a:t>
            </a:r>
          </a:p>
          <a:p>
            <a:pPr marL="282575" lvl="1" indent="-282575">
              <a:spcBef>
                <a:spcPts val="1800"/>
              </a:spcBef>
              <a:buClr>
                <a:srgbClr val="660066"/>
              </a:buClr>
            </a:pPr>
            <a:r>
              <a:rPr lang="en-US" sz="1838" dirty="0"/>
              <a:t>Buffering smoothes out the differences between the speeds</a:t>
            </a:r>
          </a:p>
          <a:p>
            <a:pPr marL="282575" lvl="1" indent="-282575">
              <a:spcBef>
                <a:spcPts val="1800"/>
              </a:spcBef>
              <a:buClr>
                <a:srgbClr val="660066"/>
              </a:buClr>
            </a:pPr>
            <a:r>
              <a:rPr lang="en-US" sz="1838" dirty="0"/>
              <a:t>The use of buffers also decouples the actual I/O transfer from the address space of the application process</a:t>
            </a:r>
          </a:p>
          <a:p>
            <a:pPr marL="282575" lvl="1" indent="-282575">
              <a:spcBef>
                <a:spcPts val="1800"/>
              </a:spcBef>
              <a:buClr>
                <a:srgbClr val="660066"/>
              </a:buClr>
            </a:pPr>
            <a:r>
              <a:rPr lang="en-US" sz="1838" dirty="0"/>
              <a:t>Disk I/O has the greatest impact on overall system performance</a:t>
            </a:r>
          </a:p>
          <a:p>
            <a:pPr marL="282575" lvl="1" indent="-282575">
              <a:spcBef>
                <a:spcPts val="1800"/>
              </a:spcBef>
              <a:buClr>
                <a:srgbClr val="660066"/>
              </a:buClr>
            </a:pPr>
            <a:r>
              <a:rPr lang="en-US" sz="1838" dirty="0"/>
              <a:t>Two of the most widely used approaches are disk scheduling and the disk cache</a:t>
            </a:r>
          </a:p>
          <a:p>
            <a:pPr marL="282575" lvl="1" indent="-282575">
              <a:spcBef>
                <a:spcPts val="1800"/>
              </a:spcBef>
              <a:buClr>
                <a:srgbClr val="660066"/>
              </a:buClr>
            </a:pPr>
            <a:r>
              <a:rPr lang="en-US" sz="1838" dirty="0"/>
              <a:t>A disk cache is a buffer, usually kept in main memory, that functions as a cache of disk block between disk memory and the rest of main memory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5EA5F0-FB00-483D-8BE1-C72AB080E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E2FB90-4E4C-48F7-9989-F2ADF130E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67C90-D8D8-4A11-9BC3-E7451ACC5EB2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Organization of the I/O Function</a:t>
            </a:r>
            <a:endParaRPr lang="en-US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660066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4"/>
          </p:nvPr>
        </p:nvSpPr>
        <p:spPr>
          <a:xfrm>
            <a:off x="457200" y="2057400"/>
            <a:ext cx="8153400" cy="44958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660066"/>
              </a:buClr>
            </a:pPr>
            <a:r>
              <a:rPr lang="en-US" sz="2378" dirty="0"/>
              <a:t>Three techniques for performing I/O are:</a:t>
            </a:r>
          </a:p>
          <a:p>
            <a:pPr>
              <a:buClr>
                <a:srgbClr val="660066"/>
              </a:buClr>
            </a:pPr>
            <a:r>
              <a:rPr lang="en-US" sz="2162" b="1" dirty="0"/>
              <a:t>Programmed I/O</a:t>
            </a:r>
          </a:p>
          <a:p>
            <a:pPr lvl="1">
              <a:buClr>
                <a:srgbClr val="660066"/>
              </a:buClr>
            </a:pPr>
            <a:r>
              <a:rPr lang="en-US" dirty="0"/>
              <a:t>the processor issues an I/O command on behalf of a process to an I/O module; that process then busy waits for the operation to be completed before proceeding</a:t>
            </a:r>
          </a:p>
          <a:p>
            <a:pPr>
              <a:buClr>
                <a:srgbClr val="660066"/>
              </a:buClr>
            </a:pPr>
            <a:r>
              <a:rPr lang="en-US" sz="2162" b="1" dirty="0"/>
              <a:t>Interrupt-driven I/O</a:t>
            </a:r>
          </a:p>
          <a:p>
            <a:pPr lvl="1">
              <a:buClr>
                <a:srgbClr val="660066"/>
              </a:buClr>
            </a:pPr>
            <a:r>
              <a:rPr lang="en-US" dirty="0"/>
              <a:t>the processor issues an I/O command on behalf of a process</a:t>
            </a:r>
          </a:p>
          <a:p>
            <a:pPr lvl="2">
              <a:buClr>
                <a:srgbClr val="660066"/>
              </a:buClr>
            </a:pPr>
            <a:r>
              <a:rPr lang="en-US" dirty="0"/>
              <a:t>if non-blocking – processor continues to execute instructions from the process that issued the I/O command</a:t>
            </a:r>
          </a:p>
          <a:p>
            <a:pPr lvl="2">
              <a:buClr>
                <a:srgbClr val="660066"/>
              </a:buClr>
            </a:pPr>
            <a:r>
              <a:rPr lang="en-US" dirty="0"/>
              <a:t>if blocking – the next instruction the processor executes is from the OS, which will put the current process in a blocked state and schedule another process</a:t>
            </a:r>
          </a:p>
          <a:p>
            <a:pPr>
              <a:buClr>
                <a:srgbClr val="660066"/>
              </a:buClr>
            </a:pPr>
            <a:r>
              <a:rPr lang="en-US" sz="2162" b="1" dirty="0"/>
              <a:t>Direct Memory Access (DMA)</a:t>
            </a:r>
          </a:p>
          <a:p>
            <a:pPr lvl="2">
              <a:buClr>
                <a:srgbClr val="660066"/>
              </a:buClr>
            </a:pPr>
            <a:r>
              <a:rPr lang="en-US" dirty="0"/>
              <a:t>a DMA module controls the exchange of data between main memory and an I/O module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32021C-94C9-4707-9E63-3866D46B8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ED6F6F-57D7-46C9-A856-A00DC617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67C90-D8D8-4A11-9BC3-E7451ACC5EB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001000" cy="838200"/>
          </a:xfrm>
        </p:spPr>
        <p:txBody>
          <a:bodyPr/>
          <a:lstStyle/>
          <a:p>
            <a:pPr algn="ctr"/>
            <a:r>
              <a:rPr lang="en-NZ" sz="4400" dirty="0">
                <a:solidFill>
                  <a:srgbClr val="660066"/>
                </a:solidFill>
              </a:rPr>
              <a:t>Techniques for Performing I/O</a:t>
            </a:r>
          </a:p>
        </p:txBody>
      </p:sp>
      <p:pic>
        <p:nvPicPr>
          <p:cNvPr id="4" name="Content Placeholder 3" descr="Table11_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7200" y="2743200"/>
            <a:ext cx="8229600" cy="357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19682">
            <a:off x="550154" y="2062073"/>
            <a:ext cx="2496431" cy="189015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C91F9D-54FC-4A63-8AA2-897B23609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FFA185-991E-4F10-A155-258B13021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79F47-3AF0-4617-BC60-2E592392BB4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ransition spd="med">
    <p:strip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Evolution of the I/O Function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457200" y="2057400"/>
          <a:ext cx="7086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34200" y="5334000"/>
            <a:ext cx="1737995" cy="11684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9C38F8-4CEC-460C-8867-9E1D582AC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45242-EA10-4CCF-9DF1-ED923C3F7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7EB8B-B6EB-443D-9CB4-B019CEC8F47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2465832" cy="1555532"/>
          </a:xfrm>
        </p:spPr>
        <p:txBody>
          <a:bodyPr/>
          <a:lstStyle/>
          <a:p>
            <a:r>
              <a:rPr lang="en-US" sz="4800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Direct Memory Access</a:t>
            </a:r>
          </a:p>
        </p:txBody>
      </p:sp>
      <p:pic>
        <p:nvPicPr>
          <p:cNvPr id="4" name="Content Placeholder 3" descr="Fig11_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76600" y="685800"/>
            <a:ext cx="5384040" cy="571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4495800"/>
            <a:ext cx="1524000" cy="201636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E9A0FE-A41C-4ED6-9F25-7CD25E4F9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18BBFC-2DF6-4FB9-8C18-9472776EC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79F47-3AF0-4617-BC60-2E592392BB4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ransition spd="med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2971800"/>
            <a:ext cx="3352800" cy="915987"/>
          </a:xfrm>
        </p:spPr>
        <p:txBody>
          <a:bodyPr/>
          <a:lstStyle/>
          <a:p>
            <a:pPr algn="l" fontAlgn="base">
              <a:spcAft>
                <a:spcPct val="0"/>
              </a:spcAft>
            </a:pPr>
            <a:r>
              <a:rPr lang="en-US" sz="4800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Alternative</a:t>
            </a:r>
          </a:p>
        </p:txBody>
      </p:sp>
      <p:pic>
        <p:nvPicPr>
          <p:cNvPr id="4" name="Content Placeholder 3" descr="Fig11_03a.gif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381000" y="838200"/>
            <a:ext cx="5554603" cy="1549549"/>
          </a:xfrm>
        </p:spPr>
      </p:pic>
      <p:pic>
        <p:nvPicPr>
          <p:cNvPr id="5" name="Content Placeholder 3" descr="Fig11_03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2514600"/>
            <a:ext cx="5010150" cy="1778250"/>
          </a:xfrm>
          <a:prstGeom prst="rect">
            <a:avLst/>
          </a:prstGeom>
        </p:spPr>
      </p:pic>
      <p:pic>
        <p:nvPicPr>
          <p:cNvPr id="6" name="Content Placeholder 3" descr="Fig11_03c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4419472"/>
            <a:ext cx="4495800" cy="20587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4600" y="1219200"/>
            <a:ext cx="24062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DMA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55020" y="5105400"/>
            <a:ext cx="3784180" cy="78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en-US" sz="4400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Configurations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6894D3-0F61-45A8-A74E-B4C97FC82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BB130-DCCA-4C9E-9298-69AC9D835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A6F0D-A611-4358-861D-7B01E830389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ransition spd="med">
    <p:strips dir="ru"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dex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Codex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odex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alpha val="90000"/>
                <a:satMod val="115000"/>
              </a:schemeClr>
            </a:gs>
            <a:gs pos="100000">
              <a:schemeClr val="phClr">
                <a:shade val="94000"/>
                <a:alpha val="90000"/>
                <a:satMod val="135000"/>
              </a:schemeClr>
            </a:gs>
          </a:gsLst>
          <a:lin ang="5400000" scaled="1"/>
        </a:grad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12700" dir="5400000" rotWithShape="0">
              <a:srgbClr val="525252">
                <a:alpha val="85000"/>
              </a:srgbClr>
            </a:outerShdw>
          </a:effectLst>
          <a:scene3d>
            <a:camera prst="orthographicFront">
              <a:rot lat="0" lon="0" rev="0"/>
            </a:camera>
            <a:lightRig rig="sunrise" dir="t">
              <a:rot lat="0" lon="0" rev="6000000"/>
            </a:lightRig>
          </a:scene3d>
          <a:sp3d prstMaterial="matte">
            <a:bevelT w="50800" h="4445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12370</Words>
  <Application>Microsoft Office PowerPoint</Application>
  <PresentationFormat>On-screen Show (4:3)</PresentationFormat>
  <Paragraphs>1104</Paragraphs>
  <Slides>42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Calisto MT</vt:lpstr>
      <vt:lpstr>Times New Roman</vt:lpstr>
      <vt:lpstr>Wingdings</vt:lpstr>
      <vt:lpstr>Custom Design</vt:lpstr>
      <vt:lpstr>Codex</vt:lpstr>
      <vt:lpstr>Document</vt:lpstr>
      <vt:lpstr>Chapter 11 I/O Management  and Disk Scheduling</vt:lpstr>
      <vt:lpstr>Categories of I/O Devices</vt:lpstr>
      <vt:lpstr>Differences in I/O Devices</vt:lpstr>
      <vt:lpstr>Data Rates</vt:lpstr>
      <vt:lpstr>Organization of the I/O Function</vt:lpstr>
      <vt:lpstr>Techniques for Performing I/O</vt:lpstr>
      <vt:lpstr>Evolution of the I/O Function</vt:lpstr>
      <vt:lpstr>Direct Memory Access</vt:lpstr>
      <vt:lpstr>Alternative</vt:lpstr>
      <vt:lpstr>Design Objectives</vt:lpstr>
      <vt:lpstr>Hierarchical Design</vt:lpstr>
      <vt:lpstr>A Model of I/O Organization</vt:lpstr>
      <vt:lpstr>Buffering</vt:lpstr>
      <vt:lpstr>No Buffer</vt:lpstr>
      <vt:lpstr>Single Buffer</vt:lpstr>
      <vt:lpstr>Single Buffer</vt:lpstr>
      <vt:lpstr>Double Buffer</vt:lpstr>
      <vt:lpstr>Circular Buffer</vt:lpstr>
      <vt:lpstr>The Utility of Buffering</vt:lpstr>
      <vt:lpstr>Disk Performance Parameters</vt:lpstr>
      <vt:lpstr>Positioning the  Read/Write Heads</vt:lpstr>
      <vt:lpstr>PowerPoint Presentation</vt:lpstr>
      <vt:lpstr>First-In, First-Out (FIFO)</vt:lpstr>
      <vt:lpstr>Priority (PRI)</vt:lpstr>
      <vt:lpstr>Shortest Service Time First (SSTF)</vt:lpstr>
      <vt:lpstr>SCAN</vt:lpstr>
      <vt:lpstr>C-SCAN (Circular SCAN)</vt:lpstr>
      <vt:lpstr>N-Step-SCAN</vt:lpstr>
      <vt:lpstr>FSCAN</vt:lpstr>
      <vt:lpstr>PowerPoint Presentation</vt:lpstr>
      <vt:lpstr>RAID</vt:lpstr>
      <vt:lpstr>RAID Level 0</vt:lpstr>
      <vt:lpstr>RAID Level 1</vt:lpstr>
      <vt:lpstr>RAID Level 2</vt:lpstr>
      <vt:lpstr>RAID Level 3</vt:lpstr>
      <vt:lpstr>RAID Level 4</vt:lpstr>
      <vt:lpstr>RAID Level 5</vt:lpstr>
      <vt:lpstr>RAID Level 6</vt:lpstr>
      <vt:lpstr>Disk Cache</vt:lpstr>
      <vt:lpstr>Least Recently Used  (LRU)</vt:lpstr>
      <vt:lpstr>Least Frequently Used (LFU)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2011-05-15T21:24:46Z</dcterms:created>
  <dcterms:modified xsi:type="dcterms:W3CDTF">2021-03-02T12:33:37Z</dcterms:modified>
</cp:coreProperties>
</file>