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9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8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7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6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77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1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56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4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69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0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2CBA9-E059-400E-83BD-9577B65F988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A2F21-A129-4CAD-A589-39AC51C3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1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17963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EE-0715652 </a:t>
            </a:r>
            <a:r>
              <a:rPr lang="en-US" b="1" dirty="0">
                <a:solidFill>
                  <a:srgbClr val="0070C0"/>
                </a:solidFill>
              </a:rPr>
              <a:t>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04" y="728969"/>
            <a:ext cx="12058996" cy="48531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en-US" b="1" dirty="0"/>
              <a:t>ILO #</a:t>
            </a:r>
            <a:r>
              <a:rPr lang="en-US" dirty="0"/>
              <a:t>                                                     </a:t>
            </a:r>
            <a:r>
              <a:rPr lang="en-US" b="1" dirty="0"/>
              <a:t>Description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8079" y="1307508"/>
            <a:ext cx="12103322" cy="6690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   </a:t>
            </a:r>
            <a:r>
              <a:rPr lang="en-US" sz="3200" b="1" dirty="0"/>
              <a:t> </a:t>
            </a:r>
            <a:r>
              <a:rPr lang="en-US" sz="8000" b="1" dirty="0"/>
              <a:t>1         C</a:t>
            </a:r>
            <a:r>
              <a:rPr lang="en-US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omprehend the semiconductor properties as a basis for understanding and calculating device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r>
              <a:rPr lang="en-US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characteristics.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38016" y="2062781"/>
            <a:ext cx="12073385" cy="7897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        Know well the energy band, carrier concentration, and transport properties of the two most</a:t>
            </a:r>
          </a:p>
          <a:p>
            <a:pPr marL="0" indent="0" fontAlgn="t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important semiconductors Si and GaAs.                                                          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21929" y="3000701"/>
            <a:ext cx="12058996" cy="4853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US" b="1" dirty="0"/>
              <a:t> </a:t>
            </a:r>
            <a:r>
              <a:rPr lang="en-US" sz="2000" b="1" dirty="0"/>
              <a:t>3        Understand the basic device building blocks from which all semiconductor devices can be constructed.</a:t>
            </a:r>
            <a:r>
              <a:rPr lang="en-US" dirty="0"/>
              <a:t>                                                          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24373" y="3574713"/>
            <a:ext cx="12087028" cy="5487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US" sz="2000" b="1" dirty="0"/>
              <a:t>  4      </a:t>
            </a:r>
            <a:r>
              <a:rPr lang="en-US" sz="2000" dirty="0"/>
              <a:t>  </a:t>
            </a:r>
            <a:r>
              <a:rPr lang="en-US" sz="2000" b="1" dirty="0"/>
              <a:t>Know well homo and </a:t>
            </a:r>
            <a:r>
              <a:rPr lang="en-US" sz="2000" b="1" dirty="0" err="1"/>
              <a:t>hetro</a:t>
            </a:r>
            <a:r>
              <a:rPr lang="en-US" sz="2000" b="1" dirty="0"/>
              <a:t> junctions.</a:t>
            </a:r>
          </a:p>
          <a:p>
            <a:pPr marL="0" indent="0" fontAlgn="t">
              <a:buNone/>
            </a:pPr>
            <a:r>
              <a:rPr lang="en-US" sz="2000" b="1" dirty="0"/>
              <a:t>   </a:t>
            </a:r>
            <a:endParaRPr lang="en-US" sz="2000" dirty="0"/>
          </a:p>
          <a:p>
            <a:pPr marL="0" indent="0" fontAlgn="t">
              <a:buNone/>
            </a:pPr>
            <a:r>
              <a:rPr lang="en-US" sz="2000" dirty="0"/>
              <a:t>                                                       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29402" y="4211242"/>
            <a:ext cx="12037674" cy="6613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/>
              <a:t> </a:t>
            </a:r>
          </a:p>
          <a:p>
            <a:pPr marL="0" indent="0">
              <a:buNone/>
            </a:pPr>
            <a:r>
              <a:rPr lang="en-US" sz="8000" b="1" dirty="0"/>
              <a:t>  5       Understand the metal semiconductor contacts, </a:t>
            </a:r>
            <a:r>
              <a:rPr lang="en-US" sz="8000" b="1" dirty="0" err="1"/>
              <a:t>ohmic</a:t>
            </a:r>
            <a:r>
              <a:rPr lang="en-US" sz="8000" b="1" dirty="0"/>
              <a:t> and rectifying.</a:t>
            </a:r>
          </a:p>
          <a:p>
            <a:pPr marL="0" indent="0">
              <a:buNone/>
            </a:pPr>
            <a:r>
              <a:rPr lang="en-US" sz="2400" b="1" dirty="0"/>
              <a:t>     </a:t>
            </a: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49922" y="4946445"/>
            <a:ext cx="12017153" cy="6519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US" b="1" dirty="0"/>
              <a:t> </a:t>
            </a:r>
            <a:r>
              <a:rPr lang="en-US" sz="2900" b="1" dirty="0"/>
              <a:t>6        Understand the metal-insulator-semiconductor, MIS, capacitor of which the Si-based metal-</a:t>
            </a:r>
          </a:p>
          <a:p>
            <a:pPr marL="0" indent="0" fontAlgn="t">
              <a:buNone/>
            </a:pPr>
            <a:r>
              <a:rPr lang="en-US" sz="2900" b="1" dirty="0"/>
              <a:t>               oxide-semiconductor MOS is the dominant member.</a:t>
            </a:r>
            <a:r>
              <a:rPr lang="en-US" sz="2900" dirty="0"/>
              <a:t>                                                           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08079" y="11867072"/>
            <a:ext cx="12058996" cy="4853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US" b="1" dirty="0"/>
              <a:t>    </a:t>
            </a:r>
            <a:r>
              <a:rPr lang="en-US" sz="2000" b="1" dirty="0"/>
              <a:t>7        Comprehend and use different data movement instructions of Intel’s  8086/8088 microprocessors</a:t>
            </a:r>
            <a:r>
              <a:rPr lang="en-US" dirty="0"/>
              <a:t>                                                         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62357" y="5658682"/>
            <a:ext cx="12017153" cy="6301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US" b="1" dirty="0"/>
              <a:t> </a:t>
            </a:r>
            <a:r>
              <a:rPr lang="en-US" sz="2000" b="1" dirty="0"/>
              <a:t>7        Understand the operation of  metal-oxide-semiconductor transistor depletion, accumulation and inversion.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9128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6" grpId="0" animBg="1"/>
      <p:bldP spid="7" grpId="0" animBg="1"/>
      <p:bldP spid="13" grpId="0" animBg="1"/>
      <p:bldP spid="15" grpId="0" animBg="1"/>
      <p:bldP spid="17" grpId="0" animBg="1"/>
      <p:bldP spid="18" grpId="0" animBg="1"/>
      <p:bldP spid="2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46279"/>
            <a:ext cx="10515600" cy="904696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EE-0715652 </a:t>
            </a:r>
            <a:r>
              <a:rPr lang="en-US" b="1" dirty="0">
                <a:solidFill>
                  <a:srgbClr val="0070C0"/>
                </a:solidFill>
              </a:rPr>
              <a:t>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04" y="870020"/>
            <a:ext cx="12058996" cy="48531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en-US" b="1" dirty="0"/>
              <a:t>ILO #</a:t>
            </a:r>
            <a:r>
              <a:rPr lang="en-US" dirty="0"/>
              <a:t>                                                     </a:t>
            </a:r>
            <a:r>
              <a:rPr lang="en-US" b="1" dirty="0"/>
              <a:t>Description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5" y="1527518"/>
            <a:ext cx="12058996" cy="4853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   </a:t>
            </a:r>
            <a:r>
              <a:rPr lang="en-US" sz="2200" b="1" dirty="0"/>
              <a:t> </a:t>
            </a:r>
            <a:r>
              <a:rPr lang="en-US" sz="2200" b="1"/>
              <a:t>8         Understand </a:t>
            </a:r>
            <a:r>
              <a:rPr lang="en-US" sz="2200" b="1" dirty="0"/>
              <a:t>the operation of MESFETs and MODFETs (HEMT).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5179" y="2134459"/>
            <a:ext cx="12058996" cy="4853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b="1" dirty="0"/>
              <a:t>   </a:t>
            </a:r>
            <a:r>
              <a:rPr lang="en-US" sz="2200" b="1" dirty="0"/>
              <a:t> 9         Introduction to photonic devices and sensors.</a:t>
            </a:r>
            <a:endParaRPr lang="en-US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46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6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164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EE-0715652 ILOs</vt:lpstr>
      <vt:lpstr>EE-0715652 ILOs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CC421 ILOs</dc:title>
  <dc:creator>Amr</dc:creator>
  <cp:lastModifiedBy>Mohamed El-Banna</cp:lastModifiedBy>
  <cp:revision>30</cp:revision>
  <dcterms:created xsi:type="dcterms:W3CDTF">2015-09-27T09:17:17Z</dcterms:created>
  <dcterms:modified xsi:type="dcterms:W3CDTF">2025-02-08T09:22:20Z</dcterms:modified>
</cp:coreProperties>
</file>